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1"/>
  </p:notesMasterIdLst>
  <p:sldIdLst>
    <p:sldId id="315" r:id="rId2"/>
    <p:sldId id="257" r:id="rId3"/>
    <p:sldId id="316" r:id="rId4"/>
    <p:sldId id="312" r:id="rId5"/>
    <p:sldId id="258" r:id="rId6"/>
    <p:sldId id="302" r:id="rId7"/>
    <p:sldId id="301" r:id="rId8"/>
    <p:sldId id="303" r:id="rId9"/>
    <p:sldId id="304" r:id="rId10"/>
    <p:sldId id="305" r:id="rId11"/>
    <p:sldId id="306" r:id="rId12"/>
    <p:sldId id="314" r:id="rId13"/>
    <p:sldId id="308" r:id="rId14"/>
    <p:sldId id="313" r:id="rId15"/>
    <p:sldId id="309" r:id="rId16"/>
    <p:sldId id="259" r:id="rId17"/>
    <p:sldId id="310" r:id="rId18"/>
    <p:sldId id="311" r:id="rId19"/>
    <p:sldId id="279" r:id="rId20"/>
  </p:sldIdLst>
  <p:sldSz cx="9144000" cy="5143500" type="screen16x9"/>
  <p:notesSz cx="6858000" cy="9144000"/>
  <p:embeddedFontLst>
    <p:embeddedFont>
      <p:font typeface="Paytone One" panose="020B0604020202020204" charset="0"/>
      <p:regular r:id="rId22"/>
    </p:embeddedFont>
    <p:embeddedFont>
      <p:font typeface="Questrial" pitchFamily="2" charset="0"/>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5458"/>
    <a:srgbClr val="FEF2F0"/>
    <a:srgbClr val="F9D4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6B2601-54F8-46FA-B99D-D23270485DAE}" v="245" dt="2022-09-16T17:14:12.359"/>
  </p1510:revLst>
</p1510:revInfo>
</file>

<file path=ppt/tableStyles.xml><?xml version="1.0" encoding="utf-8"?>
<a:tblStyleLst xmlns:a="http://schemas.openxmlformats.org/drawingml/2006/main" def="{317A5764-24AA-4CBC-AB6B-FCB3012BD7AC}">
  <a:tblStyle styleId="{317A5764-24AA-4CBC-AB6B-FCB3012BD7A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362" autoAdjust="0"/>
  </p:normalViewPr>
  <p:slideViewPr>
    <p:cSldViewPr snapToGrid="0">
      <p:cViewPr>
        <p:scale>
          <a:sx n="100" d="100"/>
          <a:sy n="100" d="100"/>
        </p:scale>
        <p:origin x="1356" y="72"/>
      </p:cViewPr>
      <p:guideLst/>
    </p:cSldViewPr>
  </p:slideViewPr>
  <p:notesTextViewPr>
    <p:cViewPr>
      <p:scale>
        <a:sx n="3" d="2"/>
        <a:sy n="3" d="2"/>
      </p:scale>
      <p:origin x="0" y="-2262"/>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ox Captain" userId="ed09e0e0-34ee-40aa-b994-d424741e2e8f" providerId="ADAL" clId="{126B2601-54F8-46FA-B99D-D23270485DAE}"/>
    <pc:docChg chg="undo redo custSel addSld delSld modSld sldOrd">
      <pc:chgData name="Prox Captain" userId="ed09e0e0-34ee-40aa-b994-d424741e2e8f" providerId="ADAL" clId="{126B2601-54F8-46FA-B99D-D23270485DAE}" dt="2022-09-16T17:17:14.512" v="10473" actId="20577"/>
      <pc:docMkLst>
        <pc:docMk/>
      </pc:docMkLst>
      <pc:sldChg chg="addSp delSp modSp del mod delAnim modAnim">
        <pc:chgData name="Prox Captain" userId="ed09e0e0-34ee-40aa-b994-d424741e2e8f" providerId="ADAL" clId="{126B2601-54F8-46FA-B99D-D23270485DAE}" dt="2022-09-16T13:09:52.857" v="3837" actId="47"/>
        <pc:sldMkLst>
          <pc:docMk/>
          <pc:sldMk cId="0" sldId="256"/>
        </pc:sldMkLst>
        <pc:spChg chg="mod">
          <ac:chgData name="Prox Captain" userId="ed09e0e0-34ee-40aa-b994-d424741e2e8f" providerId="ADAL" clId="{126B2601-54F8-46FA-B99D-D23270485DAE}" dt="2022-09-14T03:12:41.637" v="99" actId="20577"/>
          <ac:spMkLst>
            <pc:docMk/>
            <pc:sldMk cId="0" sldId="256"/>
            <ac:spMk id="9" creationId="{783D620A-C2EB-46DE-948B-57E281509478}"/>
          </ac:spMkLst>
        </pc:spChg>
        <pc:spChg chg="del mod">
          <ac:chgData name="Prox Captain" userId="ed09e0e0-34ee-40aa-b994-d424741e2e8f" providerId="ADAL" clId="{126B2601-54F8-46FA-B99D-D23270485DAE}" dt="2022-09-14T03:10:54.864" v="1" actId="478"/>
          <ac:spMkLst>
            <pc:docMk/>
            <pc:sldMk cId="0" sldId="256"/>
            <ac:spMk id="10" creationId="{AC505983-7084-45BA-985E-3FF86F78AFEF}"/>
          </ac:spMkLst>
        </pc:spChg>
        <pc:spChg chg="mod">
          <ac:chgData name="Prox Captain" userId="ed09e0e0-34ee-40aa-b994-d424741e2e8f" providerId="ADAL" clId="{126B2601-54F8-46FA-B99D-D23270485DAE}" dt="2022-09-14T03:12:19.623" v="52" actId="20577"/>
          <ac:spMkLst>
            <pc:docMk/>
            <pc:sldMk cId="0" sldId="256"/>
            <ac:spMk id="983" creationId="{00000000-0000-0000-0000-000000000000}"/>
          </ac:spMkLst>
        </pc:spChg>
        <pc:picChg chg="add del mod">
          <ac:chgData name="Prox Captain" userId="ed09e0e0-34ee-40aa-b994-d424741e2e8f" providerId="ADAL" clId="{126B2601-54F8-46FA-B99D-D23270485DAE}" dt="2022-09-14T03:27:28.324" v="111" actId="14826"/>
          <ac:picMkLst>
            <pc:docMk/>
            <pc:sldMk cId="0" sldId="256"/>
            <ac:picMk id="3" creationId="{27E52602-68B1-4AC4-8C85-59C9F54C812A}"/>
          </ac:picMkLst>
        </pc:picChg>
        <pc:picChg chg="add del mod">
          <ac:chgData name="Prox Captain" userId="ed09e0e0-34ee-40aa-b994-d424741e2e8f" providerId="ADAL" clId="{126B2601-54F8-46FA-B99D-D23270485DAE}" dt="2022-09-14T03:27:14.501" v="109"/>
          <ac:picMkLst>
            <pc:docMk/>
            <pc:sldMk cId="0" sldId="256"/>
            <ac:picMk id="5" creationId="{1CDD9996-08AD-7341-20D5-284D8B183F0E}"/>
          </ac:picMkLst>
        </pc:picChg>
      </pc:sldChg>
      <pc:sldChg chg="addSp delSp modSp add mod modClrScheme addAnim delAnim modAnim chgLayout">
        <pc:chgData name="Prox Captain" userId="ed09e0e0-34ee-40aa-b994-d424741e2e8f" providerId="ADAL" clId="{126B2601-54F8-46FA-B99D-D23270485DAE}" dt="2022-09-16T13:19:04.851" v="4070" actId="404"/>
        <pc:sldMkLst>
          <pc:docMk/>
          <pc:sldMk cId="3407676824" sldId="257"/>
        </pc:sldMkLst>
        <pc:spChg chg="mod">
          <ac:chgData name="Prox Captain" userId="ed09e0e0-34ee-40aa-b994-d424741e2e8f" providerId="ADAL" clId="{126B2601-54F8-46FA-B99D-D23270485DAE}" dt="2022-09-16T13:12:03.982" v="3867" actId="1076"/>
          <ac:spMkLst>
            <pc:docMk/>
            <pc:sldMk cId="3407676824" sldId="257"/>
            <ac:spMk id="2" creationId="{25A36524-9C93-4626-829C-9C45B990AD2C}"/>
          </ac:spMkLst>
        </pc:spChg>
        <pc:spChg chg="del topLvl">
          <ac:chgData name="Prox Captain" userId="ed09e0e0-34ee-40aa-b994-d424741e2e8f" providerId="ADAL" clId="{126B2601-54F8-46FA-B99D-D23270485DAE}" dt="2022-09-16T13:14:03.568" v="3887" actId="478"/>
          <ac:spMkLst>
            <pc:docMk/>
            <pc:sldMk cId="3407676824" sldId="257"/>
            <ac:spMk id="5" creationId="{1CD3F079-6D87-4866-BB57-77957BCFD265}"/>
          </ac:spMkLst>
        </pc:spChg>
        <pc:spChg chg="mod topLvl">
          <ac:chgData name="Prox Captain" userId="ed09e0e0-34ee-40aa-b994-d424741e2e8f" providerId="ADAL" clId="{126B2601-54F8-46FA-B99D-D23270485DAE}" dt="2022-09-16T13:19:04.851" v="4070" actId="404"/>
          <ac:spMkLst>
            <pc:docMk/>
            <pc:sldMk cId="3407676824" sldId="257"/>
            <ac:spMk id="6" creationId="{C041E1A9-9885-420B-B72E-25AEED6273A6}"/>
          </ac:spMkLst>
        </pc:spChg>
        <pc:spChg chg="add del">
          <ac:chgData name="Prox Captain" userId="ed09e0e0-34ee-40aa-b994-d424741e2e8f" providerId="ADAL" clId="{126B2601-54F8-46FA-B99D-D23270485DAE}" dt="2022-09-16T13:12:28.213" v="3869" actId="22"/>
          <ac:spMkLst>
            <pc:docMk/>
            <pc:sldMk cId="3407676824" sldId="257"/>
            <ac:spMk id="39" creationId="{D587FEC8-31BF-E45B-943D-F62C56FA8607}"/>
          </ac:spMkLst>
        </pc:spChg>
        <pc:grpChg chg="add del">
          <ac:chgData name="Prox Captain" userId="ed09e0e0-34ee-40aa-b994-d424741e2e8f" providerId="ADAL" clId="{126B2601-54F8-46FA-B99D-D23270485DAE}" dt="2022-09-16T13:14:03.568" v="3887" actId="478"/>
          <ac:grpSpMkLst>
            <pc:docMk/>
            <pc:sldMk cId="3407676824" sldId="257"/>
            <ac:grpSpMk id="37" creationId="{C8E5E1E4-1D54-4911-BD93-518AD605867B}"/>
          </ac:grpSpMkLst>
        </pc:grpChg>
        <pc:grpChg chg="add mod">
          <ac:chgData name="Prox Captain" userId="ed09e0e0-34ee-40aa-b994-d424741e2e8f" providerId="ADAL" clId="{126B2601-54F8-46FA-B99D-D23270485DAE}" dt="2022-09-16T13:19:04.285" v="4069" actId="404"/>
          <ac:grpSpMkLst>
            <pc:docMk/>
            <pc:sldMk cId="3407676824" sldId="257"/>
            <ac:grpSpMk id="43" creationId="{65023975-D78A-3C38-FD54-311861C4D968}"/>
          </ac:grpSpMkLst>
        </pc:grpChg>
        <pc:picChg chg="add del mod">
          <ac:chgData name="Prox Captain" userId="ed09e0e0-34ee-40aa-b994-d424741e2e8f" providerId="ADAL" clId="{126B2601-54F8-46FA-B99D-D23270485DAE}" dt="2022-09-16T13:12:37.344" v="3875" actId="478"/>
          <ac:picMkLst>
            <pc:docMk/>
            <pc:sldMk cId="3407676824" sldId="257"/>
            <ac:picMk id="41" creationId="{52247E8E-DFEB-4115-EB43-9AC793E5EBF0}"/>
          </ac:picMkLst>
        </pc:picChg>
        <pc:picChg chg="add del mod">
          <ac:chgData name="Prox Captain" userId="ed09e0e0-34ee-40aa-b994-d424741e2e8f" providerId="ADAL" clId="{126B2601-54F8-46FA-B99D-D23270485DAE}" dt="2022-09-16T13:19:04.285" v="4069" actId="404"/>
          <ac:picMkLst>
            <pc:docMk/>
            <pc:sldMk cId="3407676824" sldId="257"/>
            <ac:picMk id="42" creationId="{D0B25289-C398-8F61-29D1-2614FDC42F50}"/>
          </ac:picMkLst>
        </pc:picChg>
      </pc:sldChg>
      <pc:sldChg chg="modSp mod modNotesTx">
        <pc:chgData name="Prox Captain" userId="ed09e0e0-34ee-40aa-b994-d424741e2e8f" providerId="ADAL" clId="{126B2601-54F8-46FA-B99D-D23270485DAE}" dt="2022-09-16T14:46:59.839" v="6987" actId="20577"/>
        <pc:sldMkLst>
          <pc:docMk/>
          <pc:sldMk cId="0" sldId="258"/>
        </pc:sldMkLst>
        <pc:spChg chg="mod">
          <ac:chgData name="Prox Captain" userId="ed09e0e0-34ee-40aa-b994-d424741e2e8f" providerId="ADAL" clId="{126B2601-54F8-46FA-B99D-D23270485DAE}" dt="2022-09-14T12:59:13.050" v="849" actId="20577"/>
          <ac:spMkLst>
            <pc:docMk/>
            <pc:sldMk cId="0" sldId="258"/>
            <ac:spMk id="5" creationId="{5597C026-6509-444B-A6A1-DBC543961234}"/>
          </ac:spMkLst>
        </pc:spChg>
        <pc:spChg chg="mod">
          <ac:chgData name="Prox Captain" userId="ed09e0e0-34ee-40aa-b994-d424741e2e8f" providerId="ADAL" clId="{126B2601-54F8-46FA-B99D-D23270485DAE}" dt="2022-09-14T12:59:22.341" v="862" actId="20577"/>
          <ac:spMkLst>
            <pc:docMk/>
            <pc:sldMk cId="0" sldId="258"/>
            <ac:spMk id="22" creationId="{4783E0CE-FFAA-4CE6-A32E-706C3E2C6491}"/>
          </ac:spMkLst>
        </pc:spChg>
        <pc:spChg chg="mod">
          <ac:chgData name="Prox Captain" userId="ed09e0e0-34ee-40aa-b994-d424741e2e8f" providerId="ADAL" clId="{126B2601-54F8-46FA-B99D-D23270485DAE}" dt="2022-09-14T12:56:12.183" v="459" actId="1035"/>
          <ac:spMkLst>
            <pc:docMk/>
            <pc:sldMk cId="0" sldId="258"/>
            <ac:spMk id="23" creationId="{9D2C9CE3-6968-478A-9169-B6185ECC9507}"/>
          </ac:spMkLst>
        </pc:spChg>
        <pc:spChg chg="mod">
          <ac:chgData name="Prox Captain" userId="ed09e0e0-34ee-40aa-b994-d424741e2e8f" providerId="ADAL" clId="{126B2601-54F8-46FA-B99D-D23270485DAE}" dt="2022-09-14T12:47:23.882" v="233" actId="1076"/>
          <ac:spMkLst>
            <pc:docMk/>
            <pc:sldMk cId="0" sldId="258"/>
            <ac:spMk id="24" creationId="{997B2505-9A6B-4CD4-AB8C-246AA3F72339}"/>
          </ac:spMkLst>
        </pc:spChg>
        <pc:spChg chg="mod">
          <ac:chgData name="Prox Captain" userId="ed09e0e0-34ee-40aa-b994-d424741e2e8f" providerId="ADAL" clId="{126B2601-54F8-46FA-B99D-D23270485DAE}" dt="2022-09-16T05:52:20.566" v="3729" actId="14100"/>
          <ac:spMkLst>
            <pc:docMk/>
            <pc:sldMk cId="0" sldId="258"/>
            <ac:spMk id="28" creationId="{00089CF5-D84E-48CA-A488-D9A6E4C9308B}"/>
          </ac:spMkLst>
        </pc:spChg>
        <pc:spChg chg="mod">
          <ac:chgData name="Prox Captain" userId="ed09e0e0-34ee-40aa-b994-d424741e2e8f" providerId="ADAL" clId="{126B2601-54F8-46FA-B99D-D23270485DAE}" dt="2022-09-14T13:28:30.498" v="1073" actId="14100"/>
          <ac:spMkLst>
            <pc:docMk/>
            <pc:sldMk cId="0" sldId="258"/>
            <ac:spMk id="32" creationId="{2EBBA17B-D1D8-4700-A889-263C7324E5DC}"/>
          </ac:spMkLst>
        </pc:spChg>
        <pc:grpChg chg="mod">
          <ac:chgData name="Prox Captain" userId="ed09e0e0-34ee-40aa-b994-d424741e2e8f" providerId="ADAL" clId="{126B2601-54F8-46FA-B99D-D23270485DAE}" dt="2022-09-14T12:47:00.877" v="229" actId="14100"/>
          <ac:grpSpMkLst>
            <pc:docMk/>
            <pc:sldMk cId="0" sldId="258"/>
            <ac:grpSpMk id="9" creationId="{EB95D6B1-49ED-447A-BB7A-4F2961BDF853}"/>
          </ac:grpSpMkLst>
        </pc:grpChg>
        <pc:grpChg chg="mod">
          <ac:chgData name="Prox Captain" userId="ed09e0e0-34ee-40aa-b994-d424741e2e8f" providerId="ADAL" clId="{126B2601-54F8-46FA-B99D-D23270485DAE}" dt="2022-09-14T12:56:20.385" v="460" actId="1076"/>
          <ac:grpSpMkLst>
            <pc:docMk/>
            <pc:sldMk cId="0" sldId="258"/>
            <ac:grpSpMk id="18" creationId="{967BF853-68BE-41C6-B15B-76F9776FBC67}"/>
          </ac:grpSpMkLst>
        </pc:grpChg>
        <pc:grpChg chg="mod">
          <ac:chgData name="Prox Captain" userId="ed09e0e0-34ee-40aa-b994-d424741e2e8f" providerId="ADAL" clId="{126B2601-54F8-46FA-B99D-D23270485DAE}" dt="2022-09-14T12:56:20.385" v="460" actId="1076"/>
          <ac:grpSpMkLst>
            <pc:docMk/>
            <pc:sldMk cId="0" sldId="258"/>
            <ac:grpSpMk id="25" creationId="{49144FBD-E4A6-4127-B830-16F2D204B9AF}"/>
          </ac:grpSpMkLst>
        </pc:grpChg>
        <pc:grpChg chg="mod">
          <ac:chgData name="Prox Captain" userId="ed09e0e0-34ee-40aa-b994-d424741e2e8f" providerId="ADAL" clId="{126B2601-54F8-46FA-B99D-D23270485DAE}" dt="2022-09-14T12:56:20.385" v="460" actId="1076"/>
          <ac:grpSpMkLst>
            <pc:docMk/>
            <pc:sldMk cId="0" sldId="258"/>
            <ac:grpSpMk id="29" creationId="{09B49B2E-1122-4EE1-8E95-7A6CA11EA9C3}"/>
          </ac:grpSpMkLst>
        </pc:grpChg>
      </pc:sldChg>
      <pc:sldChg chg="addSp modSp mod">
        <pc:chgData name="Prox Captain" userId="ed09e0e0-34ee-40aa-b994-d424741e2e8f" providerId="ADAL" clId="{126B2601-54F8-46FA-B99D-D23270485DAE}" dt="2022-09-16T05:21:07.195" v="3606" actId="1076"/>
        <pc:sldMkLst>
          <pc:docMk/>
          <pc:sldMk cId="0" sldId="259"/>
        </pc:sldMkLst>
        <pc:spChg chg="add mod">
          <ac:chgData name="Prox Captain" userId="ed09e0e0-34ee-40aa-b994-d424741e2e8f" providerId="ADAL" clId="{126B2601-54F8-46FA-B99D-D23270485DAE}" dt="2022-09-16T05:21:07.195" v="3606" actId="1076"/>
          <ac:spMkLst>
            <pc:docMk/>
            <pc:sldMk cId="0" sldId="259"/>
            <ac:spMk id="2" creationId="{6B1A4A7F-589C-573D-50E0-D61E76090C9A}"/>
          </ac:spMkLst>
        </pc:spChg>
        <pc:spChg chg="add mod">
          <ac:chgData name="Prox Captain" userId="ed09e0e0-34ee-40aa-b994-d424741e2e8f" providerId="ADAL" clId="{126B2601-54F8-46FA-B99D-D23270485DAE}" dt="2022-09-16T05:21:07.195" v="3606" actId="1076"/>
          <ac:spMkLst>
            <pc:docMk/>
            <pc:sldMk cId="0" sldId="259"/>
            <ac:spMk id="3" creationId="{69AB96F5-3901-EA53-AE01-4991F15A8FAC}"/>
          </ac:spMkLst>
        </pc:spChg>
        <pc:picChg chg="add mod">
          <ac:chgData name="Prox Captain" userId="ed09e0e0-34ee-40aa-b994-d424741e2e8f" providerId="ADAL" clId="{126B2601-54F8-46FA-B99D-D23270485DAE}" dt="2022-09-16T05:21:07.195" v="3606" actId="1076"/>
          <ac:picMkLst>
            <pc:docMk/>
            <pc:sldMk cId="0" sldId="259"/>
            <ac:picMk id="4" creationId="{5E628B34-678E-872F-DE1C-F60A0E9AE5C5}"/>
          </ac:picMkLst>
        </pc:picChg>
        <pc:picChg chg="add mod">
          <ac:chgData name="Prox Captain" userId="ed09e0e0-34ee-40aa-b994-d424741e2e8f" providerId="ADAL" clId="{126B2601-54F8-46FA-B99D-D23270485DAE}" dt="2022-09-16T05:21:07.195" v="3606" actId="1076"/>
          <ac:picMkLst>
            <pc:docMk/>
            <pc:sldMk cId="0" sldId="259"/>
            <ac:picMk id="5" creationId="{0112390F-3A5B-D116-EA37-0BAF3C1AE0E5}"/>
          </ac:picMkLst>
        </pc:picChg>
        <pc:picChg chg="add mod">
          <ac:chgData name="Prox Captain" userId="ed09e0e0-34ee-40aa-b994-d424741e2e8f" providerId="ADAL" clId="{126B2601-54F8-46FA-B99D-D23270485DAE}" dt="2022-09-16T05:21:07.195" v="3606" actId="1076"/>
          <ac:picMkLst>
            <pc:docMk/>
            <pc:sldMk cId="0" sldId="259"/>
            <ac:picMk id="6" creationId="{40451BE7-40D8-2727-E305-126049ACCD4F}"/>
          </ac:picMkLst>
        </pc:picChg>
      </pc:sldChg>
      <pc:sldChg chg="addSp modSp mod modTransition modAnim modNotesTx">
        <pc:chgData name="Prox Captain" userId="ed09e0e0-34ee-40aa-b994-d424741e2e8f" providerId="ADAL" clId="{126B2601-54F8-46FA-B99D-D23270485DAE}" dt="2022-09-16T14:50:51.612" v="7361" actId="20577"/>
        <pc:sldMkLst>
          <pc:docMk/>
          <pc:sldMk cId="381205635" sldId="301"/>
        </pc:sldMkLst>
        <pc:spChg chg="mod">
          <ac:chgData name="Prox Captain" userId="ed09e0e0-34ee-40aa-b994-d424741e2e8f" providerId="ADAL" clId="{126B2601-54F8-46FA-B99D-D23270485DAE}" dt="2022-09-16T13:20:41.468" v="4115"/>
          <ac:spMkLst>
            <pc:docMk/>
            <pc:sldMk cId="381205635" sldId="301"/>
            <ac:spMk id="3" creationId="{2E098EAD-EE63-7952-45A4-EA5E458ABC85}"/>
          </ac:spMkLst>
        </pc:spChg>
        <pc:spChg chg="mod">
          <ac:chgData name="Prox Captain" userId="ed09e0e0-34ee-40aa-b994-d424741e2e8f" providerId="ADAL" clId="{126B2601-54F8-46FA-B99D-D23270485DAE}" dt="2022-09-16T13:20:41.468" v="4115"/>
          <ac:spMkLst>
            <pc:docMk/>
            <pc:sldMk cId="381205635" sldId="301"/>
            <ac:spMk id="4" creationId="{CC527B00-F2AA-856C-7CEF-D59F334146C5}"/>
          </ac:spMkLst>
        </pc:spChg>
        <pc:spChg chg="mod">
          <ac:chgData name="Prox Captain" userId="ed09e0e0-34ee-40aa-b994-d424741e2e8f" providerId="ADAL" clId="{126B2601-54F8-46FA-B99D-D23270485DAE}" dt="2022-09-14T13:34:59.600" v="1161" actId="20577"/>
          <ac:spMkLst>
            <pc:docMk/>
            <pc:sldMk cId="381205635" sldId="301"/>
            <ac:spMk id="5" creationId="{5597C026-6509-444B-A6A1-DBC543961234}"/>
          </ac:spMkLst>
        </pc:spChg>
        <pc:spChg chg="mod">
          <ac:chgData name="Prox Captain" userId="ed09e0e0-34ee-40aa-b994-d424741e2e8f" providerId="ADAL" clId="{126B2601-54F8-46FA-B99D-D23270485DAE}" dt="2022-09-16T13:20:41.468" v="4115"/>
          <ac:spMkLst>
            <pc:docMk/>
            <pc:sldMk cId="381205635" sldId="301"/>
            <ac:spMk id="8" creationId="{D9D66F12-5C04-C373-223F-E00C2D91ECF1}"/>
          </ac:spMkLst>
        </pc:spChg>
        <pc:spChg chg="mod">
          <ac:chgData name="Prox Captain" userId="ed09e0e0-34ee-40aa-b994-d424741e2e8f" providerId="ADAL" clId="{126B2601-54F8-46FA-B99D-D23270485DAE}" dt="2022-09-16T13:20:41.468" v="4115"/>
          <ac:spMkLst>
            <pc:docMk/>
            <pc:sldMk cId="381205635" sldId="301"/>
            <ac:spMk id="10" creationId="{6D2F8AC4-1CA8-003C-7E62-3587B413A6C2}"/>
          </ac:spMkLst>
        </pc:spChg>
        <pc:spChg chg="mod">
          <ac:chgData name="Prox Captain" userId="ed09e0e0-34ee-40aa-b994-d424741e2e8f" providerId="ADAL" clId="{126B2601-54F8-46FA-B99D-D23270485DAE}" dt="2022-09-16T13:20:41.468" v="4115"/>
          <ac:spMkLst>
            <pc:docMk/>
            <pc:sldMk cId="381205635" sldId="301"/>
            <ac:spMk id="13" creationId="{7FA056C2-4255-1CDD-8F55-355A7114147B}"/>
          </ac:spMkLst>
        </pc:spChg>
        <pc:spChg chg="mod">
          <ac:chgData name="Prox Captain" userId="ed09e0e0-34ee-40aa-b994-d424741e2e8f" providerId="ADAL" clId="{126B2601-54F8-46FA-B99D-D23270485DAE}" dt="2022-09-16T13:20:41.468" v="4115"/>
          <ac:spMkLst>
            <pc:docMk/>
            <pc:sldMk cId="381205635" sldId="301"/>
            <ac:spMk id="15" creationId="{AA8FDA4C-A267-F5D3-E5FB-3249EA2CD78B}"/>
          </ac:spMkLst>
        </pc:spChg>
        <pc:spChg chg="mod">
          <ac:chgData name="Prox Captain" userId="ed09e0e0-34ee-40aa-b994-d424741e2e8f" providerId="ADAL" clId="{126B2601-54F8-46FA-B99D-D23270485DAE}" dt="2022-09-16T13:21:07.493" v="4167"/>
          <ac:spMkLst>
            <pc:docMk/>
            <pc:sldMk cId="381205635" sldId="301"/>
            <ac:spMk id="17" creationId="{F0A55168-CB50-35A3-7392-E4EE318BFF72}"/>
          </ac:spMkLst>
        </pc:spChg>
        <pc:spChg chg="mod">
          <ac:chgData name="Prox Captain" userId="ed09e0e0-34ee-40aa-b994-d424741e2e8f" providerId="ADAL" clId="{126B2601-54F8-46FA-B99D-D23270485DAE}" dt="2022-09-14T13:35:10.187" v="1180" actId="20577"/>
          <ac:spMkLst>
            <pc:docMk/>
            <pc:sldMk cId="381205635" sldId="301"/>
            <ac:spMk id="22" creationId="{4783E0CE-FFAA-4CE6-A32E-706C3E2C6491}"/>
          </ac:spMkLst>
        </pc:spChg>
        <pc:spChg chg="mod">
          <ac:chgData name="Prox Captain" userId="ed09e0e0-34ee-40aa-b994-d424741e2e8f" providerId="ADAL" clId="{126B2601-54F8-46FA-B99D-D23270485DAE}" dt="2022-09-14T13:35:14.368" v="1193" actId="20577"/>
          <ac:spMkLst>
            <pc:docMk/>
            <pc:sldMk cId="381205635" sldId="301"/>
            <ac:spMk id="28" creationId="{00089CF5-D84E-48CA-A488-D9A6E4C9308B}"/>
          </ac:spMkLst>
        </pc:spChg>
        <pc:spChg chg="mod">
          <ac:chgData name="Prox Captain" userId="ed09e0e0-34ee-40aa-b994-d424741e2e8f" providerId="ADAL" clId="{126B2601-54F8-46FA-B99D-D23270485DAE}" dt="2022-09-14T13:35:21.579" v="1209" actId="20577"/>
          <ac:spMkLst>
            <pc:docMk/>
            <pc:sldMk cId="381205635" sldId="301"/>
            <ac:spMk id="32" creationId="{2EBBA17B-D1D8-4700-A889-263C7324E5DC}"/>
          </ac:spMkLst>
        </pc:spChg>
        <pc:spChg chg="mod">
          <ac:chgData name="Prox Captain" userId="ed09e0e0-34ee-40aa-b994-d424741e2e8f" providerId="ADAL" clId="{126B2601-54F8-46FA-B99D-D23270485DAE}" dt="2022-09-16T13:21:07.493" v="4167"/>
          <ac:spMkLst>
            <pc:docMk/>
            <pc:sldMk cId="381205635" sldId="301"/>
            <ac:spMk id="34" creationId="{CBEC8EC9-9709-AE31-9C4F-68F26F203529}"/>
          </ac:spMkLst>
        </pc:spChg>
        <pc:spChg chg="mod">
          <ac:chgData name="Prox Captain" userId="ed09e0e0-34ee-40aa-b994-d424741e2e8f" providerId="ADAL" clId="{126B2601-54F8-46FA-B99D-D23270485DAE}" dt="2022-09-16T13:21:07.493" v="4167"/>
          <ac:spMkLst>
            <pc:docMk/>
            <pc:sldMk cId="381205635" sldId="301"/>
            <ac:spMk id="36" creationId="{64053A54-C28B-C486-C787-C2F8C371369D}"/>
          </ac:spMkLst>
        </pc:spChg>
        <pc:spChg chg="mod">
          <ac:chgData name="Prox Captain" userId="ed09e0e0-34ee-40aa-b994-d424741e2e8f" providerId="ADAL" clId="{126B2601-54F8-46FA-B99D-D23270485DAE}" dt="2022-09-16T13:21:07.493" v="4167"/>
          <ac:spMkLst>
            <pc:docMk/>
            <pc:sldMk cId="381205635" sldId="301"/>
            <ac:spMk id="38" creationId="{627CE087-6F7B-F64B-5E0A-364EA3C10AD2}"/>
          </ac:spMkLst>
        </pc:spChg>
        <pc:spChg chg="mod">
          <ac:chgData name="Prox Captain" userId="ed09e0e0-34ee-40aa-b994-d424741e2e8f" providerId="ADAL" clId="{126B2601-54F8-46FA-B99D-D23270485DAE}" dt="2022-09-16T13:21:07.493" v="4167"/>
          <ac:spMkLst>
            <pc:docMk/>
            <pc:sldMk cId="381205635" sldId="301"/>
            <ac:spMk id="40" creationId="{96C15309-A7DB-3104-08CF-FEC08F91D2A4}"/>
          </ac:spMkLst>
        </pc:spChg>
        <pc:spChg chg="mod">
          <ac:chgData name="Prox Captain" userId="ed09e0e0-34ee-40aa-b994-d424741e2e8f" providerId="ADAL" clId="{126B2601-54F8-46FA-B99D-D23270485DAE}" dt="2022-09-16T13:21:07.493" v="4167"/>
          <ac:spMkLst>
            <pc:docMk/>
            <pc:sldMk cId="381205635" sldId="301"/>
            <ac:spMk id="41" creationId="{6E5DB7D5-54CB-1D6C-1717-144F82E82DBA}"/>
          </ac:spMkLst>
        </pc:spChg>
        <pc:grpChg chg="add mod">
          <ac:chgData name="Prox Captain" userId="ed09e0e0-34ee-40aa-b994-d424741e2e8f" providerId="ADAL" clId="{126B2601-54F8-46FA-B99D-D23270485DAE}" dt="2022-09-16T13:20:58.295" v="4166" actId="1076"/>
          <ac:grpSpMkLst>
            <pc:docMk/>
            <pc:sldMk cId="381205635" sldId="301"/>
            <ac:grpSpMk id="2" creationId="{2A1F3379-771E-430D-5A82-2DB642EDF8CF}"/>
          </ac:grpSpMkLst>
        </pc:grpChg>
        <pc:grpChg chg="add mod">
          <ac:chgData name="Prox Captain" userId="ed09e0e0-34ee-40aa-b994-d424741e2e8f" providerId="ADAL" clId="{126B2601-54F8-46FA-B99D-D23270485DAE}" dt="2022-09-16T13:20:47.927" v="4163" actId="1037"/>
          <ac:grpSpMkLst>
            <pc:docMk/>
            <pc:sldMk cId="381205635" sldId="301"/>
            <ac:grpSpMk id="7" creationId="{CF50BD82-BE46-FD31-7F26-ECA09C858D63}"/>
          </ac:grpSpMkLst>
        </pc:grpChg>
        <pc:grpChg chg="add mod">
          <ac:chgData name="Prox Captain" userId="ed09e0e0-34ee-40aa-b994-d424741e2e8f" providerId="ADAL" clId="{126B2601-54F8-46FA-B99D-D23270485DAE}" dt="2022-09-16T13:20:49.999" v="4164" actId="1076"/>
          <ac:grpSpMkLst>
            <pc:docMk/>
            <pc:sldMk cId="381205635" sldId="301"/>
            <ac:grpSpMk id="12" creationId="{3BBCCA7A-F48E-DE44-D332-B7888F542180}"/>
          </ac:grpSpMkLst>
        </pc:grpChg>
        <pc:grpChg chg="add mod">
          <ac:chgData name="Prox Captain" userId="ed09e0e0-34ee-40aa-b994-d424741e2e8f" providerId="ADAL" clId="{126B2601-54F8-46FA-B99D-D23270485DAE}" dt="2022-09-16T13:21:19.550" v="4171" actId="1076"/>
          <ac:grpSpMkLst>
            <pc:docMk/>
            <pc:sldMk cId="381205635" sldId="301"/>
            <ac:grpSpMk id="16" creationId="{BEB69997-A456-C1C5-D06B-DCDF9D11C94B}"/>
          </ac:grpSpMkLst>
        </pc:grpChg>
        <pc:grpChg chg="add mod">
          <ac:chgData name="Prox Captain" userId="ed09e0e0-34ee-40aa-b994-d424741e2e8f" providerId="ADAL" clId="{126B2601-54F8-46FA-B99D-D23270485DAE}" dt="2022-09-16T13:21:23.512" v="4173" actId="1076"/>
          <ac:grpSpMkLst>
            <pc:docMk/>
            <pc:sldMk cId="381205635" sldId="301"/>
            <ac:grpSpMk id="35" creationId="{E34F833E-C738-57A9-496B-9EE7DC585921}"/>
          </ac:grpSpMkLst>
        </pc:grpChg>
        <pc:grpChg chg="add mod">
          <ac:chgData name="Prox Captain" userId="ed09e0e0-34ee-40aa-b994-d424741e2e8f" providerId="ADAL" clId="{126B2601-54F8-46FA-B99D-D23270485DAE}" dt="2022-09-16T13:21:20.807" v="4172" actId="1076"/>
          <ac:grpSpMkLst>
            <pc:docMk/>
            <pc:sldMk cId="381205635" sldId="301"/>
            <ac:grpSpMk id="39" creationId="{39D993FD-DF8C-FB1C-76A7-E3BF5EE04C8B}"/>
          </ac:grpSpMkLst>
        </pc:grpChg>
        <pc:picChg chg="mod">
          <ac:chgData name="Prox Captain" userId="ed09e0e0-34ee-40aa-b994-d424741e2e8f" providerId="ADAL" clId="{126B2601-54F8-46FA-B99D-D23270485DAE}" dt="2022-09-16T13:20:41.468" v="4115"/>
          <ac:picMkLst>
            <pc:docMk/>
            <pc:sldMk cId="381205635" sldId="301"/>
            <ac:picMk id="6" creationId="{6F9EFF55-B19E-C130-B871-EF84035B3D51}"/>
          </ac:picMkLst>
        </pc:picChg>
        <pc:picChg chg="mod">
          <ac:chgData name="Prox Captain" userId="ed09e0e0-34ee-40aa-b994-d424741e2e8f" providerId="ADAL" clId="{126B2601-54F8-46FA-B99D-D23270485DAE}" dt="2022-09-16T13:20:41.468" v="4115"/>
          <ac:picMkLst>
            <pc:docMk/>
            <pc:sldMk cId="381205635" sldId="301"/>
            <ac:picMk id="11" creationId="{68F66C74-43D5-F4DD-F59F-332D1C3DE341}"/>
          </ac:picMkLst>
        </pc:picChg>
        <pc:picChg chg="mod">
          <ac:chgData name="Prox Captain" userId="ed09e0e0-34ee-40aa-b994-d424741e2e8f" providerId="ADAL" clId="{126B2601-54F8-46FA-B99D-D23270485DAE}" dt="2022-09-16T13:20:41.468" v="4115"/>
          <ac:picMkLst>
            <pc:docMk/>
            <pc:sldMk cId="381205635" sldId="301"/>
            <ac:picMk id="14" creationId="{513919EB-9C91-66B2-7B3A-6740291D7AF4}"/>
          </ac:picMkLst>
        </pc:picChg>
        <pc:picChg chg="mod">
          <ac:chgData name="Prox Captain" userId="ed09e0e0-34ee-40aa-b994-d424741e2e8f" providerId="ADAL" clId="{126B2601-54F8-46FA-B99D-D23270485DAE}" dt="2022-09-16T13:21:07.493" v="4167"/>
          <ac:picMkLst>
            <pc:docMk/>
            <pc:sldMk cId="381205635" sldId="301"/>
            <ac:picMk id="33" creationId="{CCA2AD3E-113D-95C0-42A5-0A289E0AC343}"/>
          </ac:picMkLst>
        </pc:picChg>
        <pc:picChg chg="mod">
          <ac:chgData name="Prox Captain" userId="ed09e0e0-34ee-40aa-b994-d424741e2e8f" providerId="ADAL" clId="{126B2601-54F8-46FA-B99D-D23270485DAE}" dt="2022-09-16T13:21:07.493" v="4167"/>
          <ac:picMkLst>
            <pc:docMk/>
            <pc:sldMk cId="381205635" sldId="301"/>
            <ac:picMk id="37" creationId="{9ADF40BA-FA40-9018-B096-C60FF8F819B9}"/>
          </ac:picMkLst>
        </pc:picChg>
        <pc:picChg chg="mod">
          <ac:chgData name="Prox Captain" userId="ed09e0e0-34ee-40aa-b994-d424741e2e8f" providerId="ADAL" clId="{126B2601-54F8-46FA-B99D-D23270485DAE}" dt="2022-09-16T13:21:07.493" v="4167"/>
          <ac:picMkLst>
            <pc:docMk/>
            <pc:sldMk cId="381205635" sldId="301"/>
            <ac:picMk id="42" creationId="{0231BD42-4045-C667-3398-0B8780382761}"/>
          </ac:picMkLst>
        </pc:picChg>
      </pc:sldChg>
      <pc:sldChg chg="addSp modSp mod modAnim modNotesTx">
        <pc:chgData name="Prox Captain" userId="ed09e0e0-34ee-40aa-b994-d424741e2e8f" providerId="ADAL" clId="{126B2601-54F8-46FA-B99D-D23270485DAE}" dt="2022-09-16T14:50:18.223" v="7284" actId="1076"/>
        <pc:sldMkLst>
          <pc:docMk/>
          <pc:sldMk cId="2165709325" sldId="302"/>
        </pc:sldMkLst>
        <pc:spChg chg="mod">
          <ac:chgData name="Prox Captain" userId="ed09e0e0-34ee-40aa-b994-d424741e2e8f" providerId="ADAL" clId="{126B2601-54F8-46FA-B99D-D23270485DAE}" dt="2022-09-14T13:32:31.716" v="1120" actId="14826"/>
          <ac:spMkLst>
            <pc:docMk/>
            <pc:sldMk cId="2165709325" sldId="302"/>
            <ac:spMk id="4" creationId="{AEA0DD3F-2E95-E903-3822-5FAC71F666C4}"/>
          </ac:spMkLst>
        </pc:spChg>
        <pc:spChg chg="mod">
          <ac:chgData name="Prox Captain" userId="ed09e0e0-34ee-40aa-b994-d424741e2e8f" providerId="ADAL" clId="{126B2601-54F8-46FA-B99D-D23270485DAE}" dt="2022-09-14T13:30:01.410" v="1083" actId="404"/>
          <ac:spMkLst>
            <pc:docMk/>
            <pc:sldMk cId="2165709325" sldId="302"/>
            <ac:spMk id="5" creationId="{5597C026-6509-444B-A6A1-DBC543961234}"/>
          </ac:spMkLst>
        </pc:spChg>
        <pc:spChg chg="mod">
          <ac:chgData name="Prox Captain" userId="ed09e0e0-34ee-40aa-b994-d424741e2e8f" providerId="ADAL" clId="{126B2601-54F8-46FA-B99D-D23270485DAE}" dt="2022-09-16T14:50:18.223" v="7284" actId="1076"/>
          <ac:spMkLst>
            <pc:docMk/>
            <pc:sldMk cId="2165709325" sldId="302"/>
            <ac:spMk id="9" creationId="{F4A2EC7A-8B39-B874-EAEA-49BDDC7ED487}"/>
          </ac:spMkLst>
        </pc:spChg>
        <pc:spChg chg="mod">
          <ac:chgData name="Prox Captain" userId="ed09e0e0-34ee-40aa-b994-d424741e2e8f" providerId="ADAL" clId="{126B2601-54F8-46FA-B99D-D23270485DAE}" dt="2022-09-14T13:33:12.479" v="1138" actId="1076"/>
          <ac:spMkLst>
            <pc:docMk/>
            <pc:sldMk cId="2165709325" sldId="302"/>
            <ac:spMk id="22" creationId="{4783E0CE-FFAA-4CE6-A32E-706C3E2C6491}"/>
          </ac:spMkLst>
        </pc:spChg>
        <pc:spChg chg="mod">
          <ac:chgData name="Prox Captain" userId="ed09e0e0-34ee-40aa-b994-d424741e2e8f" providerId="ADAL" clId="{126B2601-54F8-46FA-B99D-D23270485DAE}" dt="2022-09-14T13:30:22.187" v="1089" actId="404"/>
          <ac:spMkLst>
            <pc:docMk/>
            <pc:sldMk cId="2165709325" sldId="302"/>
            <ac:spMk id="28" creationId="{00089CF5-D84E-48CA-A488-D9A6E4C9308B}"/>
          </ac:spMkLst>
        </pc:spChg>
        <pc:spChg chg="mod">
          <ac:chgData name="Prox Captain" userId="ed09e0e0-34ee-40aa-b994-d424741e2e8f" providerId="ADAL" clId="{126B2601-54F8-46FA-B99D-D23270485DAE}" dt="2022-09-14T13:30:28.450" v="1093" actId="404"/>
          <ac:spMkLst>
            <pc:docMk/>
            <pc:sldMk cId="2165709325" sldId="302"/>
            <ac:spMk id="32" creationId="{2EBBA17B-D1D8-4700-A889-263C7324E5DC}"/>
          </ac:spMkLst>
        </pc:spChg>
        <pc:spChg chg="mod">
          <ac:chgData name="Prox Captain" userId="ed09e0e0-34ee-40aa-b994-d424741e2e8f" providerId="ADAL" clId="{126B2601-54F8-46FA-B99D-D23270485DAE}" dt="2022-09-14T13:30:19.186" v="1087" actId="404"/>
          <ac:spMkLst>
            <pc:docMk/>
            <pc:sldMk cId="2165709325" sldId="302"/>
            <ac:spMk id="36" creationId="{02527213-1BD6-4F1D-9E6B-16E67617143D}"/>
          </ac:spMkLst>
        </pc:spChg>
        <pc:spChg chg="mod">
          <ac:chgData name="Prox Captain" userId="ed09e0e0-34ee-40aa-b994-d424741e2e8f" providerId="ADAL" clId="{126B2601-54F8-46FA-B99D-D23270485DAE}" dt="2022-09-14T13:30:52.538" v="1101" actId="1076"/>
          <ac:spMkLst>
            <pc:docMk/>
            <pc:sldMk cId="2165709325" sldId="302"/>
            <ac:spMk id="38" creationId="{38C8D5DC-1286-443A-8447-6CC54EB7DD9F}"/>
          </ac:spMkLst>
        </pc:spChg>
        <pc:grpChg chg="add mod">
          <ac:chgData name="Prox Captain" userId="ed09e0e0-34ee-40aa-b994-d424741e2e8f" providerId="ADAL" clId="{126B2601-54F8-46FA-B99D-D23270485DAE}" dt="2022-09-14T13:32:31.716" v="1120" actId="14826"/>
          <ac:grpSpMkLst>
            <pc:docMk/>
            <pc:sldMk cId="2165709325" sldId="302"/>
            <ac:grpSpMk id="2" creationId="{FEB74648-7590-CD49-B68D-146D79730DE6}"/>
          </ac:grpSpMkLst>
        </pc:grpChg>
        <pc:grpChg chg="mod">
          <ac:chgData name="Prox Captain" userId="ed09e0e0-34ee-40aa-b994-d424741e2e8f" providerId="ADAL" clId="{126B2601-54F8-46FA-B99D-D23270485DAE}" dt="2022-09-14T13:31:20.136" v="1114" actId="1037"/>
          <ac:grpSpMkLst>
            <pc:docMk/>
            <pc:sldMk cId="2165709325" sldId="302"/>
            <ac:grpSpMk id="13" creationId="{FFBF6CF1-76AA-46D9-A420-F6D6046E3593}"/>
          </ac:grpSpMkLst>
        </pc:grpChg>
        <pc:grpChg chg="mod">
          <ac:chgData name="Prox Captain" userId="ed09e0e0-34ee-40aa-b994-d424741e2e8f" providerId="ADAL" clId="{126B2601-54F8-46FA-B99D-D23270485DAE}" dt="2022-09-14T13:31:59.162" v="1118" actId="1076"/>
          <ac:grpSpMkLst>
            <pc:docMk/>
            <pc:sldMk cId="2165709325" sldId="302"/>
            <ac:grpSpMk id="14" creationId="{89DF7DAD-9E9B-42C7-AB79-B2798FE7C6BF}"/>
          </ac:grpSpMkLst>
        </pc:grpChg>
        <pc:grpChg chg="mod">
          <ac:chgData name="Prox Captain" userId="ed09e0e0-34ee-40aa-b994-d424741e2e8f" providerId="ADAL" clId="{126B2601-54F8-46FA-B99D-D23270485DAE}" dt="2022-09-14T13:31:59.162" v="1118" actId="1076"/>
          <ac:grpSpMkLst>
            <pc:docMk/>
            <pc:sldMk cId="2165709325" sldId="302"/>
            <ac:grpSpMk id="15" creationId="{47EE15CB-C600-4649-8373-9B77DC89D206}"/>
          </ac:grpSpMkLst>
        </pc:grpChg>
        <pc:grpChg chg="mod">
          <ac:chgData name="Prox Captain" userId="ed09e0e0-34ee-40aa-b994-d424741e2e8f" providerId="ADAL" clId="{126B2601-54F8-46FA-B99D-D23270485DAE}" dt="2022-09-14T13:31:59.162" v="1118" actId="1076"/>
          <ac:grpSpMkLst>
            <pc:docMk/>
            <pc:sldMk cId="2165709325" sldId="302"/>
            <ac:grpSpMk id="16" creationId="{CEF8E15F-DD4E-4074-8D56-3168E82F6881}"/>
          </ac:grpSpMkLst>
        </pc:grpChg>
        <pc:grpChg chg="mod">
          <ac:chgData name="Prox Captain" userId="ed09e0e0-34ee-40aa-b994-d424741e2e8f" providerId="ADAL" clId="{126B2601-54F8-46FA-B99D-D23270485DAE}" dt="2022-09-14T13:31:59.162" v="1118" actId="1076"/>
          <ac:grpSpMkLst>
            <pc:docMk/>
            <pc:sldMk cId="2165709325" sldId="302"/>
            <ac:grpSpMk id="17" creationId="{9C32FDED-5648-469D-9C3B-5D323D586544}"/>
          </ac:grpSpMkLst>
        </pc:grpChg>
        <pc:picChg chg="mod modCrop">
          <ac:chgData name="Prox Captain" userId="ed09e0e0-34ee-40aa-b994-d424741e2e8f" providerId="ADAL" clId="{126B2601-54F8-46FA-B99D-D23270485DAE}" dt="2022-09-14T13:32:57.464" v="1124" actId="1076"/>
          <ac:picMkLst>
            <pc:docMk/>
            <pc:sldMk cId="2165709325" sldId="302"/>
            <ac:picMk id="7" creationId="{C6580196-59AD-02A7-006E-8E66281DA36E}"/>
          </ac:picMkLst>
        </pc:picChg>
      </pc:sldChg>
      <pc:sldChg chg="addSp delSp modSp mod delAnim modAnim modNotesTx">
        <pc:chgData name="Prox Captain" userId="ed09e0e0-34ee-40aa-b994-d424741e2e8f" providerId="ADAL" clId="{126B2601-54F8-46FA-B99D-D23270485DAE}" dt="2022-09-16T15:06:23.261" v="7743" actId="20577"/>
        <pc:sldMkLst>
          <pc:docMk/>
          <pc:sldMk cId="2716773226" sldId="303"/>
        </pc:sldMkLst>
        <pc:spChg chg="mod">
          <ac:chgData name="Prox Captain" userId="ed09e0e0-34ee-40aa-b994-d424741e2e8f" providerId="ADAL" clId="{126B2601-54F8-46FA-B99D-D23270485DAE}" dt="2022-09-14T13:56:35.179" v="1224" actId="1076"/>
          <ac:spMkLst>
            <pc:docMk/>
            <pc:sldMk cId="2716773226" sldId="303"/>
            <ac:spMk id="3" creationId="{27AC0018-9F6C-4EE5-8AD9-BC5B19E23D53}"/>
          </ac:spMkLst>
        </pc:spChg>
        <pc:spChg chg="mod">
          <ac:chgData name="Prox Captain" userId="ed09e0e0-34ee-40aa-b994-d424741e2e8f" providerId="ADAL" clId="{126B2601-54F8-46FA-B99D-D23270485DAE}" dt="2022-09-16T07:08:21.882" v="3767" actId="14100"/>
          <ac:spMkLst>
            <pc:docMk/>
            <pc:sldMk cId="2716773226" sldId="303"/>
            <ac:spMk id="6" creationId="{B4D65FCF-3107-B9A3-4B0D-0D7C1E2C805F}"/>
          </ac:spMkLst>
        </pc:spChg>
        <pc:spChg chg="mod">
          <ac:chgData name="Prox Captain" userId="ed09e0e0-34ee-40aa-b994-d424741e2e8f" providerId="ADAL" clId="{126B2601-54F8-46FA-B99D-D23270485DAE}" dt="2022-09-14T14:44:21.003" v="1576" actId="14100"/>
          <ac:spMkLst>
            <pc:docMk/>
            <pc:sldMk cId="2716773226" sldId="303"/>
            <ac:spMk id="8" creationId="{D0D6029E-B74D-4BD6-2A7C-BA330EA07011}"/>
          </ac:spMkLst>
        </pc:spChg>
        <pc:spChg chg="mod">
          <ac:chgData name="Prox Captain" userId="ed09e0e0-34ee-40aa-b994-d424741e2e8f" providerId="ADAL" clId="{126B2601-54F8-46FA-B99D-D23270485DAE}" dt="2022-09-14T14:41:33.916" v="1533" actId="14100"/>
          <ac:spMkLst>
            <pc:docMk/>
            <pc:sldMk cId="2716773226" sldId="303"/>
            <ac:spMk id="9" creationId="{33B8EB75-57EF-66D9-8275-9DED927F804C}"/>
          </ac:spMkLst>
        </pc:spChg>
        <pc:spChg chg="mod">
          <ac:chgData name="Prox Captain" userId="ed09e0e0-34ee-40aa-b994-d424741e2e8f" providerId="ADAL" clId="{126B2601-54F8-46FA-B99D-D23270485DAE}" dt="2022-09-14T13:56:58.210" v="1231"/>
          <ac:spMkLst>
            <pc:docMk/>
            <pc:sldMk cId="2716773226" sldId="303"/>
            <ac:spMk id="10" creationId="{B66D05BD-8E28-8100-118E-4A6EB1130583}"/>
          </ac:spMkLst>
        </pc:spChg>
        <pc:spChg chg="mod">
          <ac:chgData name="Prox Captain" userId="ed09e0e0-34ee-40aa-b994-d424741e2e8f" providerId="ADAL" clId="{126B2601-54F8-46FA-B99D-D23270485DAE}" dt="2022-09-16T07:08:04.055" v="3766" actId="14100"/>
          <ac:spMkLst>
            <pc:docMk/>
            <pc:sldMk cId="2716773226" sldId="303"/>
            <ac:spMk id="12" creationId="{234CD086-6DB6-3A62-9FA3-72F35ADA74A1}"/>
          </ac:spMkLst>
        </pc:spChg>
        <pc:spChg chg="mod">
          <ac:chgData name="Prox Captain" userId="ed09e0e0-34ee-40aa-b994-d424741e2e8f" providerId="ADAL" clId="{126B2601-54F8-46FA-B99D-D23270485DAE}" dt="2022-09-16T07:07:43.002" v="3736"/>
          <ac:spMkLst>
            <pc:docMk/>
            <pc:sldMk cId="2716773226" sldId="303"/>
            <ac:spMk id="13" creationId="{A1E69466-8238-B993-0E58-B3BED8B417B9}"/>
          </ac:spMkLst>
        </pc:spChg>
        <pc:spChg chg="mod ord">
          <ac:chgData name="Prox Captain" userId="ed09e0e0-34ee-40aa-b994-d424741e2e8f" providerId="ADAL" clId="{126B2601-54F8-46FA-B99D-D23270485DAE}" dt="2022-09-14T14:50:10.570" v="1637" actId="166"/>
          <ac:spMkLst>
            <pc:docMk/>
            <pc:sldMk cId="2716773226" sldId="303"/>
            <ac:spMk id="19" creationId="{383E3430-AE9C-4D4A-B3E1-3BD4C05547D0}"/>
          </ac:spMkLst>
        </pc:spChg>
        <pc:spChg chg="mod">
          <ac:chgData name="Prox Captain" userId="ed09e0e0-34ee-40aa-b994-d424741e2e8f" providerId="ADAL" clId="{126B2601-54F8-46FA-B99D-D23270485DAE}" dt="2022-09-14T14:43:55.619" v="1572" actId="14100"/>
          <ac:spMkLst>
            <pc:docMk/>
            <pc:sldMk cId="2716773226" sldId="303"/>
            <ac:spMk id="24" creationId="{79CBADE3-DC16-AB9E-01B6-CEDED1529D5D}"/>
          </ac:spMkLst>
        </pc:spChg>
        <pc:spChg chg="mod">
          <ac:chgData name="Prox Captain" userId="ed09e0e0-34ee-40aa-b994-d424741e2e8f" providerId="ADAL" clId="{126B2601-54F8-46FA-B99D-D23270485DAE}" dt="2022-09-14T14:42:50.364" v="1566" actId="14100"/>
          <ac:spMkLst>
            <pc:docMk/>
            <pc:sldMk cId="2716773226" sldId="303"/>
            <ac:spMk id="33" creationId="{9B0D6BF4-B25B-89ED-F711-BB753C98AC85}"/>
          </ac:spMkLst>
        </pc:spChg>
        <pc:spChg chg="mod">
          <ac:chgData name="Prox Captain" userId="ed09e0e0-34ee-40aa-b994-d424741e2e8f" providerId="ADAL" clId="{126B2601-54F8-46FA-B99D-D23270485DAE}" dt="2022-09-14T14:18:01.939" v="1273"/>
          <ac:spMkLst>
            <pc:docMk/>
            <pc:sldMk cId="2716773226" sldId="303"/>
            <ac:spMk id="34" creationId="{143A760A-CB3B-D3CE-04BA-A3B9CC128F81}"/>
          </ac:spMkLst>
        </pc:spChg>
        <pc:spChg chg="mod">
          <ac:chgData name="Prox Captain" userId="ed09e0e0-34ee-40aa-b994-d424741e2e8f" providerId="ADAL" clId="{126B2601-54F8-46FA-B99D-D23270485DAE}" dt="2022-09-14T14:44:26.739" v="1577" actId="14100"/>
          <ac:spMkLst>
            <pc:docMk/>
            <pc:sldMk cId="2716773226" sldId="303"/>
            <ac:spMk id="38" creationId="{F86505F5-0D62-40EF-A33F-145F41002AFB}"/>
          </ac:spMkLst>
        </pc:spChg>
        <pc:spChg chg="mod">
          <ac:chgData name="Prox Captain" userId="ed09e0e0-34ee-40aa-b994-d424741e2e8f" providerId="ADAL" clId="{126B2601-54F8-46FA-B99D-D23270485DAE}" dt="2022-09-14T14:40:39.428" v="1527" actId="14100"/>
          <ac:spMkLst>
            <pc:docMk/>
            <pc:sldMk cId="2716773226" sldId="303"/>
            <ac:spMk id="40" creationId="{6B30DFA8-0FC3-499B-BD0B-965CAA6ABE9F}"/>
          </ac:spMkLst>
        </pc:spChg>
        <pc:spChg chg="mod">
          <ac:chgData name="Prox Captain" userId="ed09e0e0-34ee-40aa-b994-d424741e2e8f" providerId="ADAL" clId="{126B2601-54F8-46FA-B99D-D23270485DAE}" dt="2022-09-14T13:35:33.729" v="1210"/>
          <ac:spMkLst>
            <pc:docMk/>
            <pc:sldMk cId="2716773226" sldId="303"/>
            <ac:spMk id="42" creationId="{34F9A5A0-E3D8-4FD8-B4C8-ABF02BDD5F69}"/>
          </ac:spMkLst>
        </pc:spChg>
        <pc:spChg chg="mod">
          <ac:chgData name="Prox Captain" userId="ed09e0e0-34ee-40aa-b994-d424741e2e8f" providerId="ADAL" clId="{126B2601-54F8-46FA-B99D-D23270485DAE}" dt="2022-09-14T14:43:52.315" v="1571" actId="14100"/>
          <ac:spMkLst>
            <pc:docMk/>
            <pc:sldMk cId="2716773226" sldId="303"/>
            <ac:spMk id="43" creationId="{36C2E458-4A30-7119-F7E7-B248808E9388}"/>
          </ac:spMkLst>
        </pc:spChg>
        <pc:spChg chg="mod">
          <ac:chgData name="Prox Captain" userId="ed09e0e0-34ee-40aa-b994-d424741e2e8f" providerId="ADAL" clId="{126B2601-54F8-46FA-B99D-D23270485DAE}" dt="2022-09-14T14:42:58.987" v="1568" actId="14100"/>
          <ac:spMkLst>
            <pc:docMk/>
            <pc:sldMk cId="2716773226" sldId="303"/>
            <ac:spMk id="44" creationId="{76184C45-F677-F20F-206D-73003B48623B}"/>
          </ac:spMkLst>
        </pc:spChg>
        <pc:spChg chg="mod">
          <ac:chgData name="Prox Captain" userId="ed09e0e0-34ee-40aa-b994-d424741e2e8f" providerId="ADAL" clId="{126B2601-54F8-46FA-B99D-D23270485DAE}" dt="2022-09-14T14:19:55.739" v="1275"/>
          <ac:spMkLst>
            <pc:docMk/>
            <pc:sldMk cId="2716773226" sldId="303"/>
            <ac:spMk id="45" creationId="{990198AA-5166-FA94-935F-700EE8B705BE}"/>
          </ac:spMkLst>
        </pc:spChg>
        <pc:spChg chg="mod">
          <ac:chgData name="Prox Captain" userId="ed09e0e0-34ee-40aa-b994-d424741e2e8f" providerId="ADAL" clId="{126B2601-54F8-46FA-B99D-D23270485DAE}" dt="2022-09-14T14:21:30.483" v="1298"/>
          <ac:spMkLst>
            <pc:docMk/>
            <pc:sldMk cId="2716773226" sldId="303"/>
            <ac:spMk id="49" creationId="{FDF2622A-4D56-9BE9-4E62-02E49D9A9E3D}"/>
          </ac:spMkLst>
        </pc:spChg>
        <pc:spChg chg="mod">
          <ac:chgData name="Prox Captain" userId="ed09e0e0-34ee-40aa-b994-d424741e2e8f" providerId="ADAL" clId="{126B2601-54F8-46FA-B99D-D23270485DAE}" dt="2022-09-14T14:21:30.483" v="1298"/>
          <ac:spMkLst>
            <pc:docMk/>
            <pc:sldMk cId="2716773226" sldId="303"/>
            <ac:spMk id="50" creationId="{B114111F-C3D2-340D-4F04-C5A1FABD4905}"/>
          </ac:spMkLst>
        </pc:spChg>
        <pc:spChg chg="mod">
          <ac:chgData name="Prox Captain" userId="ed09e0e0-34ee-40aa-b994-d424741e2e8f" providerId="ADAL" clId="{126B2601-54F8-46FA-B99D-D23270485DAE}" dt="2022-09-14T14:21:30.483" v="1298"/>
          <ac:spMkLst>
            <pc:docMk/>
            <pc:sldMk cId="2716773226" sldId="303"/>
            <ac:spMk id="51" creationId="{7E30BC1E-7012-C04D-5642-538244B7039A}"/>
          </ac:spMkLst>
        </pc:spChg>
        <pc:spChg chg="mod">
          <ac:chgData name="Prox Captain" userId="ed09e0e0-34ee-40aa-b994-d424741e2e8f" providerId="ADAL" clId="{126B2601-54F8-46FA-B99D-D23270485DAE}" dt="2022-09-14T14:21:37.519" v="1302"/>
          <ac:spMkLst>
            <pc:docMk/>
            <pc:sldMk cId="2716773226" sldId="303"/>
            <ac:spMk id="58" creationId="{915F5834-3651-FBB4-A5B2-ABC1F31A5237}"/>
          </ac:spMkLst>
        </pc:spChg>
        <pc:spChg chg="mod">
          <ac:chgData name="Prox Captain" userId="ed09e0e0-34ee-40aa-b994-d424741e2e8f" providerId="ADAL" clId="{126B2601-54F8-46FA-B99D-D23270485DAE}" dt="2022-09-14T14:21:37.519" v="1302"/>
          <ac:spMkLst>
            <pc:docMk/>
            <pc:sldMk cId="2716773226" sldId="303"/>
            <ac:spMk id="59" creationId="{BDB94275-0677-466E-C5BF-4CB0F55F5387}"/>
          </ac:spMkLst>
        </pc:spChg>
        <pc:spChg chg="mod">
          <ac:chgData name="Prox Captain" userId="ed09e0e0-34ee-40aa-b994-d424741e2e8f" providerId="ADAL" clId="{126B2601-54F8-46FA-B99D-D23270485DAE}" dt="2022-09-14T14:21:37.519" v="1302"/>
          <ac:spMkLst>
            <pc:docMk/>
            <pc:sldMk cId="2716773226" sldId="303"/>
            <ac:spMk id="60" creationId="{194ACB41-01AC-D7F3-73A5-AD6AC6E5DC14}"/>
          </ac:spMkLst>
        </pc:spChg>
        <pc:spChg chg="mod">
          <ac:chgData name="Prox Captain" userId="ed09e0e0-34ee-40aa-b994-d424741e2e8f" providerId="ADAL" clId="{126B2601-54F8-46FA-B99D-D23270485DAE}" dt="2022-09-14T14:21:41.590" v="1306"/>
          <ac:spMkLst>
            <pc:docMk/>
            <pc:sldMk cId="2716773226" sldId="303"/>
            <ac:spMk id="63" creationId="{555E1863-4846-FC77-269A-2FECAADF2C9D}"/>
          </ac:spMkLst>
        </pc:spChg>
        <pc:spChg chg="mod">
          <ac:chgData name="Prox Captain" userId="ed09e0e0-34ee-40aa-b994-d424741e2e8f" providerId="ADAL" clId="{126B2601-54F8-46FA-B99D-D23270485DAE}" dt="2022-09-14T14:21:41.590" v="1306"/>
          <ac:spMkLst>
            <pc:docMk/>
            <pc:sldMk cId="2716773226" sldId="303"/>
            <ac:spMk id="64" creationId="{DDABCB6E-A7F3-81A5-10D2-8B6F85B58166}"/>
          </ac:spMkLst>
        </pc:spChg>
        <pc:spChg chg="mod">
          <ac:chgData name="Prox Captain" userId="ed09e0e0-34ee-40aa-b994-d424741e2e8f" providerId="ADAL" clId="{126B2601-54F8-46FA-B99D-D23270485DAE}" dt="2022-09-14T14:21:41.590" v="1306"/>
          <ac:spMkLst>
            <pc:docMk/>
            <pc:sldMk cId="2716773226" sldId="303"/>
            <ac:spMk id="69" creationId="{4941F652-E9DC-0A84-812B-4C714F5A6316}"/>
          </ac:spMkLst>
        </pc:spChg>
        <pc:spChg chg="mod">
          <ac:chgData name="Prox Captain" userId="ed09e0e0-34ee-40aa-b994-d424741e2e8f" providerId="ADAL" clId="{126B2601-54F8-46FA-B99D-D23270485DAE}" dt="2022-09-14T14:50:56.922" v="1676" actId="14100"/>
          <ac:spMkLst>
            <pc:docMk/>
            <pc:sldMk cId="2716773226" sldId="303"/>
            <ac:spMk id="72" creationId="{C5B141BD-B588-ECE5-15E3-9980113ECF4C}"/>
          </ac:spMkLst>
        </pc:spChg>
        <pc:spChg chg="mod">
          <ac:chgData name="Prox Captain" userId="ed09e0e0-34ee-40aa-b994-d424741e2e8f" providerId="ADAL" clId="{126B2601-54F8-46FA-B99D-D23270485DAE}" dt="2022-09-14T14:50:50.354" v="1675" actId="14100"/>
          <ac:spMkLst>
            <pc:docMk/>
            <pc:sldMk cId="2716773226" sldId="303"/>
            <ac:spMk id="73" creationId="{A2D09011-8D65-5B4E-FBBC-F0A9A964F6EA}"/>
          </ac:spMkLst>
        </pc:spChg>
        <pc:spChg chg="mod">
          <ac:chgData name="Prox Captain" userId="ed09e0e0-34ee-40aa-b994-d424741e2e8f" providerId="ADAL" clId="{126B2601-54F8-46FA-B99D-D23270485DAE}" dt="2022-09-14T14:21:45.939" v="1310"/>
          <ac:spMkLst>
            <pc:docMk/>
            <pc:sldMk cId="2716773226" sldId="303"/>
            <ac:spMk id="74" creationId="{0D33D2C6-1BDC-1F0B-0457-401F5C0ED44D}"/>
          </ac:spMkLst>
        </pc:spChg>
        <pc:spChg chg="mod">
          <ac:chgData name="Prox Captain" userId="ed09e0e0-34ee-40aa-b994-d424741e2e8f" providerId="ADAL" clId="{126B2601-54F8-46FA-B99D-D23270485DAE}" dt="2022-09-14T14:25:00.847" v="1372"/>
          <ac:spMkLst>
            <pc:docMk/>
            <pc:sldMk cId="2716773226" sldId="303"/>
            <ac:spMk id="79" creationId="{D79E7C9B-DF84-921F-C86C-1C89766316C2}"/>
          </ac:spMkLst>
        </pc:spChg>
        <pc:spChg chg="mod">
          <ac:chgData name="Prox Captain" userId="ed09e0e0-34ee-40aa-b994-d424741e2e8f" providerId="ADAL" clId="{126B2601-54F8-46FA-B99D-D23270485DAE}" dt="2022-09-14T14:25:00.847" v="1372"/>
          <ac:spMkLst>
            <pc:docMk/>
            <pc:sldMk cId="2716773226" sldId="303"/>
            <ac:spMk id="80" creationId="{778088CA-3984-7B12-BBF8-CDB3E7378BDE}"/>
          </ac:spMkLst>
        </pc:spChg>
        <pc:spChg chg="mod">
          <ac:chgData name="Prox Captain" userId="ed09e0e0-34ee-40aa-b994-d424741e2e8f" providerId="ADAL" clId="{126B2601-54F8-46FA-B99D-D23270485DAE}" dt="2022-09-14T14:25:00.847" v="1372"/>
          <ac:spMkLst>
            <pc:docMk/>
            <pc:sldMk cId="2716773226" sldId="303"/>
            <ac:spMk id="81" creationId="{81C82CF3-5DB9-78CB-E447-3872DD397EF5}"/>
          </ac:spMkLst>
        </pc:spChg>
        <pc:spChg chg="mod">
          <ac:chgData name="Prox Captain" userId="ed09e0e0-34ee-40aa-b994-d424741e2e8f" providerId="ADAL" clId="{126B2601-54F8-46FA-B99D-D23270485DAE}" dt="2022-09-14T14:25:05.788" v="1376"/>
          <ac:spMkLst>
            <pc:docMk/>
            <pc:sldMk cId="2716773226" sldId="303"/>
            <ac:spMk id="84" creationId="{2120A459-F23D-B4A0-033D-326227C78C8E}"/>
          </ac:spMkLst>
        </pc:spChg>
        <pc:spChg chg="mod">
          <ac:chgData name="Prox Captain" userId="ed09e0e0-34ee-40aa-b994-d424741e2e8f" providerId="ADAL" clId="{126B2601-54F8-46FA-B99D-D23270485DAE}" dt="2022-09-14T14:25:05.788" v="1376"/>
          <ac:spMkLst>
            <pc:docMk/>
            <pc:sldMk cId="2716773226" sldId="303"/>
            <ac:spMk id="85" creationId="{FA8DBE4C-86DE-7FCC-57E5-550728837915}"/>
          </ac:spMkLst>
        </pc:spChg>
        <pc:spChg chg="mod">
          <ac:chgData name="Prox Captain" userId="ed09e0e0-34ee-40aa-b994-d424741e2e8f" providerId="ADAL" clId="{126B2601-54F8-46FA-B99D-D23270485DAE}" dt="2022-09-14T14:25:05.788" v="1376"/>
          <ac:spMkLst>
            <pc:docMk/>
            <pc:sldMk cId="2716773226" sldId="303"/>
            <ac:spMk id="86" creationId="{85D82159-5255-2E82-D2B1-65759AA5A85F}"/>
          </ac:spMkLst>
        </pc:spChg>
        <pc:spChg chg="mod">
          <ac:chgData name="Prox Captain" userId="ed09e0e0-34ee-40aa-b994-d424741e2e8f" providerId="ADAL" clId="{126B2601-54F8-46FA-B99D-D23270485DAE}" dt="2022-09-14T14:25:09.807" v="1380"/>
          <ac:spMkLst>
            <pc:docMk/>
            <pc:sldMk cId="2716773226" sldId="303"/>
            <ac:spMk id="89" creationId="{25493124-79F2-D32B-99A7-89D171920D3F}"/>
          </ac:spMkLst>
        </pc:spChg>
        <pc:spChg chg="mod">
          <ac:chgData name="Prox Captain" userId="ed09e0e0-34ee-40aa-b994-d424741e2e8f" providerId="ADAL" clId="{126B2601-54F8-46FA-B99D-D23270485DAE}" dt="2022-09-14T14:35:49.919" v="1466" actId="20577"/>
          <ac:spMkLst>
            <pc:docMk/>
            <pc:sldMk cId="2716773226" sldId="303"/>
            <ac:spMk id="90" creationId="{57098734-EDFD-0847-B7BB-5944147A03C7}"/>
          </ac:spMkLst>
        </pc:spChg>
        <pc:spChg chg="mod">
          <ac:chgData name="Prox Captain" userId="ed09e0e0-34ee-40aa-b994-d424741e2e8f" providerId="ADAL" clId="{126B2601-54F8-46FA-B99D-D23270485DAE}" dt="2022-09-14T14:25:09.807" v="1380"/>
          <ac:spMkLst>
            <pc:docMk/>
            <pc:sldMk cId="2716773226" sldId="303"/>
            <ac:spMk id="91" creationId="{A160FCBA-D833-B3F4-4B41-04843632E783}"/>
          </ac:spMkLst>
        </pc:spChg>
        <pc:spChg chg="mod">
          <ac:chgData name="Prox Captain" userId="ed09e0e0-34ee-40aa-b994-d424741e2e8f" providerId="ADAL" clId="{126B2601-54F8-46FA-B99D-D23270485DAE}" dt="2022-09-14T14:36:12.284" v="1467"/>
          <ac:spMkLst>
            <pc:docMk/>
            <pc:sldMk cId="2716773226" sldId="303"/>
            <ac:spMk id="95" creationId="{701787BD-0A86-7D71-CDD5-37FC2F423DAD}"/>
          </ac:spMkLst>
        </pc:spChg>
        <pc:spChg chg="mod">
          <ac:chgData name="Prox Captain" userId="ed09e0e0-34ee-40aa-b994-d424741e2e8f" providerId="ADAL" clId="{126B2601-54F8-46FA-B99D-D23270485DAE}" dt="2022-09-14T14:36:46.692" v="1471" actId="14100"/>
          <ac:spMkLst>
            <pc:docMk/>
            <pc:sldMk cId="2716773226" sldId="303"/>
            <ac:spMk id="992" creationId="{3B9A5EE9-0386-FAAA-4E76-91A3607DBC78}"/>
          </ac:spMkLst>
        </pc:spChg>
        <pc:spChg chg="mod">
          <ac:chgData name="Prox Captain" userId="ed09e0e0-34ee-40aa-b994-d424741e2e8f" providerId="ADAL" clId="{126B2601-54F8-46FA-B99D-D23270485DAE}" dt="2022-09-14T14:36:12.284" v="1467"/>
          <ac:spMkLst>
            <pc:docMk/>
            <pc:sldMk cId="2716773226" sldId="303"/>
            <ac:spMk id="993" creationId="{42FFAE52-36EA-DF33-C3E3-B00460A4993E}"/>
          </ac:spMkLst>
        </pc:spChg>
        <pc:spChg chg="mod">
          <ac:chgData name="Prox Captain" userId="ed09e0e0-34ee-40aa-b994-d424741e2e8f" providerId="ADAL" clId="{126B2601-54F8-46FA-B99D-D23270485DAE}" dt="2022-09-14T14:42:00.099" v="1561" actId="14100"/>
          <ac:spMkLst>
            <pc:docMk/>
            <pc:sldMk cId="2716773226" sldId="303"/>
            <ac:spMk id="1000" creationId="{B0C7071C-837D-F2BF-6867-EEA434E44E01}"/>
          </ac:spMkLst>
        </pc:spChg>
        <pc:spChg chg="mod">
          <ac:chgData name="Prox Captain" userId="ed09e0e0-34ee-40aa-b994-d424741e2e8f" providerId="ADAL" clId="{126B2601-54F8-46FA-B99D-D23270485DAE}" dt="2022-09-14T14:41:54.923" v="1560" actId="14100"/>
          <ac:spMkLst>
            <pc:docMk/>
            <pc:sldMk cId="2716773226" sldId="303"/>
            <ac:spMk id="1001" creationId="{C84E9B4C-51AB-3EFA-4BBF-8425587F5C07}"/>
          </ac:spMkLst>
        </pc:spChg>
        <pc:spChg chg="mod">
          <ac:chgData name="Prox Captain" userId="ed09e0e0-34ee-40aa-b994-d424741e2e8f" providerId="ADAL" clId="{126B2601-54F8-46FA-B99D-D23270485DAE}" dt="2022-09-14T14:40:43.667" v="1528"/>
          <ac:spMkLst>
            <pc:docMk/>
            <pc:sldMk cId="2716773226" sldId="303"/>
            <ac:spMk id="1002" creationId="{03C4172B-0D88-9FBA-6D16-C6EBAEC6933F}"/>
          </ac:spMkLst>
        </pc:spChg>
        <pc:spChg chg="mod">
          <ac:chgData name="Prox Captain" userId="ed09e0e0-34ee-40aa-b994-d424741e2e8f" providerId="ADAL" clId="{126B2601-54F8-46FA-B99D-D23270485DAE}" dt="2022-09-14T14:50:00.498" v="1635" actId="14100"/>
          <ac:spMkLst>
            <pc:docMk/>
            <pc:sldMk cId="2716773226" sldId="303"/>
            <ac:spMk id="1020" creationId="{349A9628-67F2-C3E2-0576-6D5393763546}"/>
          </ac:spMkLst>
        </pc:spChg>
        <pc:spChg chg="mod">
          <ac:chgData name="Prox Captain" userId="ed09e0e0-34ee-40aa-b994-d424741e2e8f" providerId="ADAL" clId="{126B2601-54F8-46FA-B99D-D23270485DAE}" dt="2022-09-14T14:49:55.346" v="1634" actId="14100"/>
          <ac:spMkLst>
            <pc:docMk/>
            <pc:sldMk cId="2716773226" sldId="303"/>
            <ac:spMk id="1021" creationId="{47E12DC9-6171-78B2-8739-1C860736FD99}"/>
          </ac:spMkLst>
        </pc:spChg>
        <pc:spChg chg="mod">
          <ac:chgData name="Prox Captain" userId="ed09e0e0-34ee-40aa-b994-d424741e2e8f" providerId="ADAL" clId="{126B2601-54F8-46FA-B99D-D23270485DAE}" dt="2022-09-14T14:49:27.857" v="1597"/>
          <ac:spMkLst>
            <pc:docMk/>
            <pc:sldMk cId="2716773226" sldId="303"/>
            <ac:spMk id="1022" creationId="{84E6FF9E-7DFB-7F61-D180-B4571975AA38}"/>
          </ac:spMkLst>
        </pc:spChg>
        <pc:grpChg chg="mod ord">
          <ac:chgData name="Prox Captain" userId="ed09e0e0-34ee-40aa-b994-d424741e2e8f" providerId="ADAL" clId="{126B2601-54F8-46FA-B99D-D23270485DAE}" dt="2022-09-14T14:51:42.487" v="1678" actId="166"/>
          <ac:grpSpMkLst>
            <pc:docMk/>
            <pc:sldMk cId="2716773226" sldId="303"/>
            <ac:grpSpMk id="2" creationId="{EA41F561-8614-4B64-A48A-247D8855B108}"/>
          </ac:grpSpMkLst>
        </pc:grpChg>
        <pc:grpChg chg="del">
          <ac:chgData name="Prox Captain" userId="ed09e0e0-34ee-40aa-b994-d424741e2e8f" providerId="ADAL" clId="{126B2601-54F8-46FA-B99D-D23270485DAE}" dt="2022-09-14T13:56:42.788" v="1227" actId="478"/>
          <ac:grpSpMkLst>
            <pc:docMk/>
            <pc:sldMk cId="2716773226" sldId="303"/>
            <ac:grpSpMk id="4" creationId="{D81EF9EC-A425-4E1F-9113-2B8C05639D09}"/>
          </ac:grpSpMkLst>
        </pc:grpChg>
        <pc:grpChg chg="add mod">
          <ac:chgData name="Prox Captain" userId="ed09e0e0-34ee-40aa-b994-d424741e2e8f" providerId="ADAL" clId="{126B2601-54F8-46FA-B99D-D23270485DAE}" dt="2022-09-16T07:07:51.165" v="3737" actId="1076"/>
          <ac:grpSpMkLst>
            <pc:docMk/>
            <pc:sldMk cId="2716773226" sldId="303"/>
            <ac:grpSpMk id="5" creationId="{1E38B834-04C6-FCDC-7AE2-9D25A9ACAEE9}"/>
          </ac:grpSpMkLst>
        </pc:grpChg>
        <pc:grpChg chg="del">
          <ac:chgData name="Prox Captain" userId="ed09e0e0-34ee-40aa-b994-d424741e2e8f" providerId="ADAL" clId="{126B2601-54F8-46FA-B99D-D23270485DAE}" dt="2022-09-14T13:56:42.788" v="1227" actId="478"/>
          <ac:grpSpMkLst>
            <pc:docMk/>
            <pc:sldMk cId="2716773226" sldId="303"/>
            <ac:grpSpMk id="6" creationId="{84236E16-FB95-4AC4-B639-9D1B564B3B0B}"/>
          </ac:grpSpMkLst>
        </pc:grpChg>
        <pc:grpChg chg="add mod ord">
          <ac:chgData name="Prox Captain" userId="ed09e0e0-34ee-40aa-b994-d424741e2e8f" providerId="ADAL" clId="{126B2601-54F8-46FA-B99D-D23270485DAE}" dt="2022-09-14T14:51:31.623" v="1677" actId="166"/>
          <ac:grpSpMkLst>
            <pc:docMk/>
            <pc:sldMk cId="2716773226" sldId="303"/>
            <ac:grpSpMk id="7" creationId="{104A05BB-C78E-AFB3-C7AE-4240A0A452B9}"/>
          </ac:grpSpMkLst>
        </pc:grpChg>
        <pc:grpChg chg="add del">
          <ac:chgData name="Prox Captain" userId="ed09e0e0-34ee-40aa-b994-d424741e2e8f" providerId="ADAL" clId="{126B2601-54F8-46FA-B99D-D23270485DAE}" dt="2022-09-14T15:53:38.520" v="1683" actId="478"/>
          <ac:grpSpMkLst>
            <pc:docMk/>
            <pc:sldMk cId="2716773226" sldId="303"/>
            <ac:grpSpMk id="18" creationId="{967BF853-68BE-41C6-B15B-76F9776FBC67}"/>
          </ac:grpSpMkLst>
        </pc:grpChg>
        <pc:grpChg chg="add mod ord">
          <ac:chgData name="Prox Captain" userId="ed09e0e0-34ee-40aa-b994-d424741e2e8f" providerId="ADAL" clId="{126B2601-54F8-46FA-B99D-D23270485DAE}" dt="2022-09-16T07:08:31.615" v="3768" actId="166"/>
          <ac:grpSpMkLst>
            <pc:docMk/>
            <pc:sldMk cId="2716773226" sldId="303"/>
            <ac:grpSpMk id="23" creationId="{94194827-4416-AA3D-A860-455D7F278D74}"/>
          </ac:grpSpMkLst>
        </pc:grpChg>
        <pc:grpChg chg="add mod">
          <ac:chgData name="Prox Captain" userId="ed09e0e0-34ee-40aa-b994-d424741e2e8f" providerId="ADAL" clId="{126B2601-54F8-46FA-B99D-D23270485DAE}" dt="2022-09-14T14:21:43.491" v="1308" actId="1076"/>
          <ac:grpSpMkLst>
            <pc:docMk/>
            <pc:sldMk cId="2716773226" sldId="303"/>
            <ac:grpSpMk id="36" creationId="{16A4746C-03BF-E18A-59E4-C27ACE61640D}"/>
          </ac:grpSpMkLst>
        </pc:grpChg>
        <pc:grpChg chg="add del mod">
          <ac:chgData name="Prox Captain" userId="ed09e0e0-34ee-40aa-b994-d424741e2e8f" providerId="ADAL" clId="{126B2601-54F8-46FA-B99D-D23270485DAE}" dt="2022-09-14T14:21:32.933" v="1299"/>
          <ac:grpSpMkLst>
            <pc:docMk/>
            <pc:sldMk cId="2716773226" sldId="303"/>
            <ac:grpSpMk id="48" creationId="{520D24AC-B79B-2FC2-6CE5-F391F55A4761}"/>
          </ac:grpSpMkLst>
        </pc:grpChg>
        <pc:grpChg chg="add del mod">
          <ac:chgData name="Prox Captain" userId="ed09e0e0-34ee-40aa-b994-d424741e2e8f" providerId="ADAL" clId="{126B2601-54F8-46FA-B99D-D23270485DAE}" dt="2022-09-14T14:21:40.471" v="1305"/>
          <ac:grpSpMkLst>
            <pc:docMk/>
            <pc:sldMk cId="2716773226" sldId="303"/>
            <ac:grpSpMk id="53" creationId="{54D5ABD0-A554-9A1F-7BD8-2D94BA136374}"/>
          </ac:grpSpMkLst>
        </pc:grpChg>
        <pc:grpChg chg="add del mod">
          <ac:chgData name="Prox Captain" userId="ed09e0e0-34ee-40aa-b994-d424741e2e8f" providerId="ADAL" clId="{126B2601-54F8-46FA-B99D-D23270485DAE}" dt="2022-09-14T14:21:43.845" v="1309"/>
          <ac:grpSpMkLst>
            <pc:docMk/>
            <pc:sldMk cId="2716773226" sldId="303"/>
            <ac:grpSpMk id="62" creationId="{3416970A-88FB-84A2-90CD-34879F816068}"/>
          </ac:grpSpMkLst>
        </pc:grpChg>
        <pc:grpChg chg="add mod">
          <ac:chgData name="Prox Captain" userId="ed09e0e0-34ee-40aa-b994-d424741e2e8f" providerId="ADAL" clId="{126B2601-54F8-46FA-B99D-D23270485DAE}" dt="2022-09-14T14:25:07.770" v="1378" actId="1076"/>
          <ac:grpSpMkLst>
            <pc:docMk/>
            <pc:sldMk cId="2716773226" sldId="303"/>
            <ac:grpSpMk id="71" creationId="{3D663ACB-E585-CB81-97FC-AE234E33110D}"/>
          </ac:grpSpMkLst>
        </pc:grpChg>
        <pc:grpChg chg="add del mod">
          <ac:chgData name="Prox Captain" userId="ed09e0e0-34ee-40aa-b994-d424741e2e8f" providerId="ADAL" clId="{126B2601-54F8-46FA-B99D-D23270485DAE}" dt="2022-09-14T14:25:04.286" v="1375"/>
          <ac:grpSpMkLst>
            <pc:docMk/>
            <pc:sldMk cId="2716773226" sldId="303"/>
            <ac:grpSpMk id="78" creationId="{E7A8FC64-E709-8205-5452-0DEF05CBC07B}"/>
          </ac:grpSpMkLst>
        </pc:grpChg>
        <pc:grpChg chg="add del mod">
          <ac:chgData name="Prox Captain" userId="ed09e0e0-34ee-40aa-b994-d424741e2e8f" providerId="ADAL" clId="{126B2601-54F8-46FA-B99D-D23270485DAE}" dt="2022-09-14T14:25:08.091" v="1379"/>
          <ac:grpSpMkLst>
            <pc:docMk/>
            <pc:sldMk cId="2716773226" sldId="303"/>
            <ac:grpSpMk id="83" creationId="{B18F9A10-7F56-93A3-71EB-115A61BC9D87}"/>
          </ac:grpSpMkLst>
        </pc:grpChg>
        <pc:grpChg chg="add mod">
          <ac:chgData name="Prox Captain" userId="ed09e0e0-34ee-40aa-b994-d424741e2e8f" providerId="ADAL" clId="{126B2601-54F8-46FA-B99D-D23270485DAE}" dt="2022-09-14T14:25:32.846" v="1384" actId="1076"/>
          <ac:grpSpMkLst>
            <pc:docMk/>
            <pc:sldMk cId="2716773226" sldId="303"/>
            <ac:grpSpMk id="88" creationId="{3AFF8425-AD41-4A74-0F28-9922F863D629}"/>
          </ac:grpSpMkLst>
        </pc:grpChg>
        <pc:grpChg chg="add mod ord">
          <ac:chgData name="Prox Captain" userId="ed09e0e0-34ee-40aa-b994-d424741e2e8f" providerId="ADAL" clId="{126B2601-54F8-46FA-B99D-D23270485DAE}" dt="2022-09-14T14:48:14.539" v="1594" actId="1076"/>
          <ac:grpSpMkLst>
            <pc:docMk/>
            <pc:sldMk cId="2716773226" sldId="303"/>
            <ac:grpSpMk id="94" creationId="{FC850A30-87D0-98D5-6AC6-158A6B1B7B17}"/>
          </ac:grpSpMkLst>
        </pc:grpChg>
        <pc:grpChg chg="add mod ord">
          <ac:chgData name="Prox Captain" userId="ed09e0e0-34ee-40aa-b994-d424741e2e8f" providerId="ADAL" clId="{126B2601-54F8-46FA-B99D-D23270485DAE}" dt="2022-09-14T14:50:14.321" v="1638" actId="166"/>
          <ac:grpSpMkLst>
            <pc:docMk/>
            <pc:sldMk cId="2716773226" sldId="303"/>
            <ac:grpSpMk id="996" creationId="{94F57D4A-6FED-2A82-0627-BFE3A7A650B8}"/>
          </ac:grpSpMkLst>
        </pc:grpChg>
        <pc:grpChg chg="add mod">
          <ac:chgData name="Prox Captain" userId="ed09e0e0-34ee-40aa-b994-d424741e2e8f" providerId="ADAL" clId="{126B2601-54F8-46FA-B99D-D23270485DAE}" dt="2022-09-14T14:49:35.299" v="1598" actId="1076"/>
          <ac:grpSpMkLst>
            <pc:docMk/>
            <pc:sldMk cId="2716773226" sldId="303"/>
            <ac:grpSpMk id="1019" creationId="{9FF21BE3-FCE4-654D-5AD5-2ADDA9DEE847}"/>
          </ac:grpSpMkLst>
        </pc:grpChg>
        <pc:cxnChg chg="add mod">
          <ac:chgData name="Prox Captain" userId="ed09e0e0-34ee-40aa-b994-d424741e2e8f" providerId="ADAL" clId="{126B2601-54F8-46FA-B99D-D23270485DAE}" dt="2022-09-16T07:07:51.165" v="3737" actId="1076"/>
          <ac:cxnSpMkLst>
            <pc:docMk/>
            <pc:sldMk cId="2716773226" sldId="303"/>
            <ac:cxnSpMk id="4" creationId="{E524AF45-FEA1-BA5A-92DC-778B3614EA7E}"/>
          </ac:cxnSpMkLst>
        </pc:cxnChg>
        <pc:cxnChg chg="add mod">
          <ac:chgData name="Prox Captain" userId="ed09e0e0-34ee-40aa-b994-d424741e2e8f" providerId="ADAL" clId="{126B2601-54F8-46FA-B99D-D23270485DAE}" dt="2022-09-14T14:44:21.003" v="1576" actId="14100"/>
          <ac:cxnSpMkLst>
            <pc:docMk/>
            <pc:sldMk cId="2716773226" sldId="303"/>
            <ac:cxnSpMk id="11" creationId="{C8B1D642-0562-F864-0F0C-C15EEE760511}"/>
          </ac:cxnSpMkLst>
        </pc:cxnChg>
        <pc:cxnChg chg="mod">
          <ac:chgData name="Prox Captain" userId="ed09e0e0-34ee-40aa-b994-d424741e2e8f" providerId="ADAL" clId="{126B2601-54F8-46FA-B99D-D23270485DAE}" dt="2022-09-14T14:44:26.739" v="1577" actId="14100"/>
          <ac:cxnSpMkLst>
            <pc:docMk/>
            <pc:sldMk cId="2716773226" sldId="303"/>
            <ac:cxnSpMk id="16" creationId="{8D40B826-F94C-4176-9F5C-6D53C8D64661}"/>
          </ac:cxnSpMkLst>
        </pc:cxnChg>
        <pc:cxnChg chg="add mod">
          <ac:chgData name="Prox Captain" userId="ed09e0e0-34ee-40aa-b994-d424741e2e8f" providerId="ADAL" clId="{126B2601-54F8-46FA-B99D-D23270485DAE}" dt="2022-09-14T14:43:55.619" v="1572" actId="14100"/>
          <ac:cxnSpMkLst>
            <pc:docMk/>
            <pc:sldMk cId="2716773226" sldId="303"/>
            <ac:cxnSpMk id="35" creationId="{32EBA059-CEB1-2C48-C6E9-74D29457A538}"/>
          </ac:cxnSpMkLst>
        </pc:cxnChg>
        <pc:cxnChg chg="add mod">
          <ac:chgData name="Prox Captain" userId="ed09e0e0-34ee-40aa-b994-d424741e2e8f" providerId="ADAL" clId="{126B2601-54F8-46FA-B99D-D23270485DAE}" dt="2022-09-14T14:43:52.315" v="1571" actId="14100"/>
          <ac:cxnSpMkLst>
            <pc:docMk/>
            <pc:sldMk cId="2716773226" sldId="303"/>
            <ac:cxnSpMk id="46" creationId="{F0894E88-1985-0F3A-2B08-9922A7204678}"/>
          </ac:cxnSpMkLst>
        </pc:cxnChg>
        <pc:cxnChg chg="add del mod">
          <ac:chgData name="Prox Captain" userId="ed09e0e0-34ee-40aa-b994-d424741e2e8f" providerId="ADAL" clId="{126B2601-54F8-46FA-B99D-D23270485DAE}" dt="2022-09-14T14:21:32.933" v="1299"/>
          <ac:cxnSpMkLst>
            <pc:docMk/>
            <pc:sldMk cId="2716773226" sldId="303"/>
            <ac:cxnSpMk id="52" creationId="{8BD4DB8A-2EC7-2E07-951B-90ECC9C15A72}"/>
          </ac:cxnSpMkLst>
        </pc:cxnChg>
        <pc:cxnChg chg="del mod">
          <ac:chgData name="Prox Captain" userId="ed09e0e0-34ee-40aa-b994-d424741e2e8f" providerId="ADAL" clId="{126B2601-54F8-46FA-B99D-D23270485DAE}" dt="2022-09-14T13:56:45.034" v="1228" actId="478"/>
          <ac:cxnSpMkLst>
            <pc:docMk/>
            <pc:sldMk cId="2716773226" sldId="303"/>
            <ac:cxnSpMk id="57" creationId="{698E868B-DF0D-4A38-AD75-BC6F277E8FAA}"/>
          </ac:cxnSpMkLst>
        </pc:cxnChg>
        <pc:cxnChg chg="add del mod">
          <ac:chgData name="Prox Captain" userId="ed09e0e0-34ee-40aa-b994-d424741e2e8f" providerId="ADAL" clId="{126B2601-54F8-46FA-B99D-D23270485DAE}" dt="2022-09-14T14:21:40.471" v="1305"/>
          <ac:cxnSpMkLst>
            <pc:docMk/>
            <pc:sldMk cId="2716773226" sldId="303"/>
            <ac:cxnSpMk id="61" creationId="{6BFE7AA5-7F1E-2B44-464B-BF33E200F4CC}"/>
          </ac:cxnSpMkLst>
        </pc:cxnChg>
        <pc:cxnChg chg="del mod">
          <ac:chgData name="Prox Captain" userId="ed09e0e0-34ee-40aa-b994-d424741e2e8f" providerId="ADAL" clId="{126B2601-54F8-46FA-B99D-D23270485DAE}" dt="2022-09-14T13:56:42.788" v="1227" actId="478"/>
          <ac:cxnSpMkLst>
            <pc:docMk/>
            <pc:sldMk cId="2716773226" sldId="303"/>
            <ac:cxnSpMk id="68" creationId="{94C3A1F1-0AC2-466F-A332-856D11980BC8}"/>
          </ac:cxnSpMkLst>
        </pc:cxnChg>
        <pc:cxnChg chg="add del mod">
          <ac:chgData name="Prox Captain" userId="ed09e0e0-34ee-40aa-b994-d424741e2e8f" providerId="ADAL" clId="{126B2601-54F8-46FA-B99D-D23270485DAE}" dt="2022-09-14T14:21:43.845" v="1309"/>
          <ac:cxnSpMkLst>
            <pc:docMk/>
            <pc:sldMk cId="2716773226" sldId="303"/>
            <ac:cxnSpMk id="70" creationId="{9CBAC050-DB75-459F-7A02-700FF6E0D489}"/>
          </ac:cxnSpMkLst>
        </pc:cxnChg>
        <pc:cxnChg chg="add mod">
          <ac:chgData name="Prox Captain" userId="ed09e0e0-34ee-40aa-b994-d424741e2e8f" providerId="ADAL" clId="{126B2601-54F8-46FA-B99D-D23270485DAE}" dt="2022-09-14T14:50:56.922" v="1676" actId="14100"/>
          <ac:cxnSpMkLst>
            <pc:docMk/>
            <pc:sldMk cId="2716773226" sldId="303"/>
            <ac:cxnSpMk id="75" creationId="{B638F1D7-B4E6-CB09-1B4D-614042AFE130}"/>
          </ac:cxnSpMkLst>
        </pc:cxnChg>
        <pc:cxnChg chg="add del mod">
          <ac:chgData name="Prox Captain" userId="ed09e0e0-34ee-40aa-b994-d424741e2e8f" providerId="ADAL" clId="{126B2601-54F8-46FA-B99D-D23270485DAE}" dt="2022-09-14T14:25:04.286" v="1375"/>
          <ac:cxnSpMkLst>
            <pc:docMk/>
            <pc:sldMk cId="2716773226" sldId="303"/>
            <ac:cxnSpMk id="82" creationId="{ACFD6A5D-194D-01D3-566F-44363A571877}"/>
          </ac:cxnSpMkLst>
        </pc:cxnChg>
        <pc:cxnChg chg="add del mod">
          <ac:chgData name="Prox Captain" userId="ed09e0e0-34ee-40aa-b994-d424741e2e8f" providerId="ADAL" clId="{126B2601-54F8-46FA-B99D-D23270485DAE}" dt="2022-09-14T14:25:08.091" v="1379"/>
          <ac:cxnSpMkLst>
            <pc:docMk/>
            <pc:sldMk cId="2716773226" sldId="303"/>
            <ac:cxnSpMk id="87" creationId="{175F04A4-79AB-DEBA-59C1-0D6ABAC29652}"/>
          </ac:cxnSpMkLst>
        </pc:cxnChg>
        <pc:cxnChg chg="add mod">
          <ac:chgData name="Prox Captain" userId="ed09e0e0-34ee-40aa-b994-d424741e2e8f" providerId="ADAL" clId="{126B2601-54F8-46FA-B99D-D23270485DAE}" dt="2022-09-14T14:25:32.846" v="1384" actId="1076"/>
          <ac:cxnSpMkLst>
            <pc:docMk/>
            <pc:sldMk cId="2716773226" sldId="303"/>
            <ac:cxnSpMk id="92" creationId="{3A903AFE-069E-4D55-12E3-036D7E7DCFB2}"/>
          </ac:cxnSpMkLst>
        </pc:cxnChg>
        <pc:cxnChg chg="add del mod ord">
          <ac:chgData name="Prox Captain" userId="ed09e0e0-34ee-40aa-b994-d424741e2e8f" providerId="ADAL" clId="{126B2601-54F8-46FA-B99D-D23270485DAE}" dt="2022-09-14T14:45:52.413" v="1586" actId="478"/>
          <ac:cxnSpMkLst>
            <pc:docMk/>
            <pc:sldMk cId="2716773226" sldId="303"/>
            <ac:cxnSpMk id="994" creationId="{90D4630E-1F05-6605-2346-907D6EEB85A4}"/>
          </ac:cxnSpMkLst>
        </pc:cxnChg>
        <pc:cxnChg chg="add mod">
          <ac:chgData name="Prox Captain" userId="ed09e0e0-34ee-40aa-b994-d424741e2e8f" providerId="ADAL" clId="{126B2601-54F8-46FA-B99D-D23270485DAE}" dt="2022-09-14T14:48:08.218" v="1593" actId="1076"/>
          <ac:cxnSpMkLst>
            <pc:docMk/>
            <pc:sldMk cId="2716773226" sldId="303"/>
            <ac:cxnSpMk id="995" creationId="{F082F207-4495-7B05-A6BD-F24D58BC9F1D}"/>
          </ac:cxnSpMkLst>
        </pc:cxnChg>
        <pc:cxnChg chg="add mod">
          <ac:chgData name="Prox Captain" userId="ed09e0e0-34ee-40aa-b994-d424741e2e8f" providerId="ADAL" clId="{126B2601-54F8-46FA-B99D-D23270485DAE}" dt="2022-09-14T14:48:17.682" v="1595" actId="1076"/>
          <ac:cxnSpMkLst>
            <pc:docMk/>
            <pc:sldMk cId="2716773226" sldId="303"/>
            <ac:cxnSpMk id="1017" creationId="{CB012A2A-B765-0DFD-E064-E223E4A303F2}"/>
          </ac:cxnSpMkLst>
        </pc:cxnChg>
        <pc:cxnChg chg="add mod">
          <ac:chgData name="Prox Captain" userId="ed09e0e0-34ee-40aa-b994-d424741e2e8f" providerId="ADAL" clId="{126B2601-54F8-46FA-B99D-D23270485DAE}" dt="2022-09-14T14:49:35.299" v="1598" actId="1076"/>
          <ac:cxnSpMkLst>
            <pc:docMk/>
            <pc:sldMk cId="2716773226" sldId="303"/>
            <ac:cxnSpMk id="1018" creationId="{0256C3D6-5761-4557-86CE-EC6B8D435D3F}"/>
          </ac:cxnSpMkLst>
        </pc:cxnChg>
      </pc:sldChg>
      <pc:sldChg chg="addSp delSp modSp mod modTransition delAnim modAnim modNotesTx">
        <pc:chgData name="Prox Captain" userId="ed09e0e0-34ee-40aa-b994-d424741e2e8f" providerId="ADAL" clId="{126B2601-54F8-46FA-B99D-D23270485DAE}" dt="2022-09-16T15:06:37.802" v="7749"/>
        <pc:sldMkLst>
          <pc:docMk/>
          <pc:sldMk cId="3739408276" sldId="304"/>
        </pc:sldMkLst>
        <pc:spChg chg="mod">
          <ac:chgData name="Prox Captain" userId="ed09e0e0-34ee-40aa-b994-d424741e2e8f" providerId="ADAL" clId="{126B2601-54F8-46FA-B99D-D23270485DAE}" dt="2022-09-16T07:10:42.842" v="3812" actId="14100"/>
          <ac:spMkLst>
            <pc:docMk/>
            <pc:sldMk cId="3739408276" sldId="304"/>
            <ac:spMk id="4" creationId="{BDA4C38E-A904-1CDE-3164-06F9D3FC6B7A}"/>
          </ac:spMkLst>
        </pc:spChg>
        <pc:spChg chg="mod">
          <ac:chgData name="Prox Captain" userId="ed09e0e0-34ee-40aa-b994-d424741e2e8f" providerId="ADAL" clId="{126B2601-54F8-46FA-B99D-D23270485DAE}" dt="2022-09-14T15:53:44.541" v="1701" actId="20577"/>
          <ac:spMkLst>
            <pc:docMk/>
            <pc:sldMk cId="3739408276" sldId="304"/>
            <ac:spMk id="5" creationId="{5597C026-6509-444B-A6A1-DBC543961234}"/>
          </ac:spMkLst>
        </pc:spChg>
        <pc:spChg chg="mod">
          <ac:chgData name="Prox Captain" userId="ed09e0e0-34ee-40aa-b994-d424741e2e8f" providerId="ADAL" clId="{126B2601-54F8-46FA-B99D-D23270485DAE}" dt="2022-09-16T07:10:20.952" v="3809" actId="20577"/>
          <ac:spMkLst>
            <pc:docMk/>
            <pc:sldMk cId="3739408276" sldId="304"/>
            <ac:spMk id="6" creationId="{429486B5-8C00-4067-A0D3-F8682193E74E}"/>
          </ac:spMkLst>
        </pc:spChg>
        <pc:spChg chg="mod">
          <ac:chgData name="Prox Captain" userId="ed09e0e0-34ee-40aa-b994-d424741e2e8f" providerId="ADAL" clId="{126B2601-54F8-46FA-B99D-D23270485DAE}" dt="2022-09-14T15:53:48.045" v="1702"/>
          <ac:spMkLst>
            <pc:docMk/>
            <pc:sldMk cId="3739408276" sldId="304"/>
            <ac:spMk id="11" creationId="{F66B3790-2625-D87F-F3AC-5E8FFDB9F3B6}"/>
          </ac:spMkLst>
        </pc:spChg>
        <pc:spChg chg="mod">
          <ac:chgData name="Prox Captain" userId="ed09e0e0-34ee-40aa-b994-d424741e2e8f" providerId="ADAL" clId="{126B2601-54F8-46FA-B99D-D23270485DAE}" dt="2022-09-14T15:55:48.025" v="1753" actId="20577"/>
          <ac:spMkLst>
            <pc:docMk/>
            <pc:sldMk cId="3739408276" sldId="304"/>
            <ac:spMk id="12" creationId="{82E02285-73E7-0AC8-0C22-34D49F157ACD}"/>
          </ac:spMkLst>
        </pc:spChg>
        <pc:spChg chg="mod">
          <ac:chgData name="Prox Captain" userId="ed09e0e0-34ee-40aa-b994-d424741e2e8f" providerId="ADAL" clId="{126B2601-54F8-46FA-B99D-D23270485DAE}" dt="2022-09-14T15:53:48.045" v="1702"/>
          <ac:spMkLst>
            <pc:docMk/>
            <pc:sldMk cId="3739408276" sldId="304"/>
            <ac:spMk id="13" creationId="{B890E655-8ACA-1D9D-AF22-CDFACEA4184E}"/>
          </ac:spMkLst>
        </pc:spChg>
        <pc:spChg chg="mod">
          <ac:chgData name="Prox Captain" userId="ed09e0e0-34ee-40aa-b994-d424741e2e8f" providerId="ADAL" clId="{126B2601-54F8-46FA-B99D-D23270485DAE}" dt="2022-09-16T07:09:34.243" v="3771"/>
          <ac:spMkLst>
            <pc:docMk/>
            <pc:sldMk cId="3739408276" sldId="304"/>
            <ac:spMk id="16" creationId="{61D9B39D-8625-8198-7AA8-7741B2B2D683}"/>
          </ac:spMkLst>
        </pc:spChg>
        <pc:spChg chg="mod">
          <ac:chgData name="Prox Captain" userId="ed09e0e0-34ee-40aa-b994-d424741e2e8f" providerId="ADAL" clId="{126B2601-54F8-46FA-B99D-D23270485DAE}" dt="2022-09-14T15:55:06.742" v="1739" actId="14100"/>
          <ac:spMkLst>
            <pc:docMk/>
            <pc:sldMk cId="3739408276" sldId="304"/>
            <ac:spMk id="17" creationId="{47974D95-9C2A-FCB7-1D3A-E0A9DD66F508}"/>
          </ac:spMkLst>
        </pc:spChg>
        <pc:spChg chg="mod">
          <ac:chgData name="Prox Captain" userId="ed09e0e0-34ee-40aa-b994-d424741e2e8f" providerId="ADAL" clId="{126B2601-54F8-46FA-B99D-D23270485DAE}" dt="2022-09-14T15:55:02.342" v="1738" actId="14100"/>
          <ac:spMkLst>
            <pc:docMk/>
            <pc:sldMk cId="3739408276" sldId="304"/>
            <ac:spMk id="18" creationId="{4C364B2C-DC61-152C-75A9-35B232C9C116}"/>
          </ac:spMkLst>
        </pc:spChg>
        <pc:spChg chg="mod">
          <ac:chgData name="Prox Captain" userId="ed09e0e0-34ee-40aa-b994-d424741e2e8f" providerId="ADAL" clId="{126B2601-54F8-46FA-B99D-D23270485DAE}" dt="2022-09-14T15:53:48.045" v="1702"/>
          <ac:spMkLst>
            <pc:docMk/>
            <pc:sldMk cId="3739408276" sldId="304"/>
            <ac:spMk id="20" creationId="{2B22E468-13B2-8940-5584-0DE6A69FD523}"/>
          </ac:spMkLst>
        </pc:spChg>
        <pc:spChg chg="mod">
          <ac:chgData name="Prox Captain" userId="ed09e0e0-34ee-40aa-b994-d424741e2e8f" providerId="ADAL" clId="{126B2601-54F8-46FA-B99D-D23270485DAE}" dt="2022-09-14T15:53:48.045" v="1702"/>
          <ac:spMkLst>
            <pc:docMk/>
            <pc:sldMk cId="3739408276" sldId="304"/>
            <ac:spMk id="25" creationId="{788BA245-00C7-8A95-2377-784BA180A4BF}"/>
          </ac:spMkLst>
        </pc:spChg>
        <pc:spChg chg="mod">
          <ac:chgData name="Prox Captain" userId="ed09e0e0-34ee-40aa-b994-d424741e2e8f" providerId="ADAL" clId="{126B2601-54F8-46FA-B99D-D23270485DAE}" dt="2022-09-14T15:53:48.045" v="1702"/>
          <ac:spMkLst>
            <pc:docMk/>
            <pc:sldMk cId="3739408276" sldId="304"/>
            <ac:spMk id="26" creationId="{587769E9-4ACC-F9B8-3AD1-480DEE1F6375}"/>
          </ac:spMkLst>
        </pc:spChg>
        <pc:spChg chg="mod">
          <ac:chgData name="Prox Captain" userId="ed09e0e0-34ee-40aa-b994-d424741e2e8f" providerId="ADAL" clId="{126B2601-54F8-46FA-B99D-D23270485DAE}" dt="2022-09-14T15:53:48.045" v="1702"/>
          <ac:spMkLst>
            <pc:docMk/>
            <pc:sldMk cId="3739408276" sldId="304"/>
            <ac:spMk id="27" creationId="{DD196E45-9C1B-20B5-2E07-B48FC3DB5D1B}"/>
          </ac:spMkLst>
        </pc:spChg>
        <pc:spChg chg="mod">
          <ac:chgData name="Prox Captain" userId="ed09e0e0-34ee-40aa-b994-d424741e2e8f" providerId="ADAL" clId="{126B2601-54F8-46FA-B99D-D23270485DAE}" dt="2022-09-14T15:53:48.045" v="1702"/>
          <ac:spMkLst>
            <pc:docMk/>
            <pc:sldMk cId="3739408276" sldId="304"/>
            <ac:spMk id="30" creationId="{1A5881CE-B572-C082-107A-6F5A1A6355E1}"/>
          </ac:spMkLst>
        </pc:spChg>
        <pc:spChg chg="mod">
          <ac:chgData name="Prox Captain" userId="ed09e0e0-34ee-40aa-b994-d424741e2e8f" providerId="ADAL" clId="{126B2601-54F8-46FA-B99D-D23270485DAE}" dt="2022-09-14T15:53:48.045" v="1702"/>
          <ac:spMkLst>
            <pc:docMk/>
            <pc:sldMk cId="3739408276" sldId="304"/>
            <ac:spMk id="31" creationId="{DF0824F0-20A6-99CB-3521-F09547ED753F}"/>
          </ac:spMkLst>
        </pc:spChg>
        <pc:spChg chg="mod">
          <ac:chgData name="Prox Captain" userId="ed09e0e0-34ee-40aa-b994-d424741e2e8f" providerId="ADAL" clId="{126B2601-54F8-46FA-B99D-D23270485DAE}" dt="2022-09-14T15:53:48.045" v="1702"/>
          <ac:spMkLst>
            <pc:docMk/>
            <pc:sldMk cId="3739408276" sldId="304"/>
            <ac:spMk id="32" creationId="{C2FDE4E9-1D5B-5FC7-B11A-981ADBDFCB25}"/>
          </ac:spMkLst>
        </pc:spChg>
        <pc:spChg chg="mod">
          <ac:chgData name="Prox Captain" userId="ed09e0e0-34ee-40aa-b994-d424741e2e8f" providerId="ADAL" clId="{126B2601-54F8-46FA-B99D-D23270485DAE}" dt="2022-09-14T15:53:48.045" v="1702"/>
          <ac:spMkLst>
            <pc:docMk/>
            <pc:sldMk cId="3739408276" sldId="304"/>
            <ac:spMk id="35" creationId="{7AF82B5E-BD1F-EBE3-C8FD-A8FAC8A5FFA6}"/>
          </ac:spMkLst>
        </pc:spChg>
        <pc:spChg chg="mod">
          <ac:chgData name="Prox Captain" userId="ed09e0e0-34ee-40aa-b994-d424741e2e8f" providerId="ADAL" clId="{126B2601-54F8-46FA-B99D-D23270485DAE}" dt="2022-09-14T15:53:48.045" v="1702"/>
          <ac:spMkLst>
            <pc:docMk/>
            <pc:sldMk cId="3739408276" sldId="304"/>
            <ac:spMk id="36" creationId="{232C5402-42AD-5352-F347-432C6BCA3D94}"/>
          </ac:spMkLst>
        </pc:spChg>
        <pc:spChg chg="mod">
          <ac:chgData name="Prox Captain" userId="ed09e0e0-34ee-40aa-b994-d424741e2e8f" providerId="ADAL" clId="{126B2601-54F8-46FA-B99D-D23270485DAE}" dt="2022-09-14T15:53:48.045" v="1702"/>
          <ac:spMkLst>
            <pc:docMk/>
            <pc:sldMk cId="3739408276" sldId="304"/>
            <ac:spMk id="39" creationId="{3A84E6BC-8157-E8B5-5D40-9872CC1ED8DB}"/>
          </ac:spMkLst>
        </pc:spChg>
        <pc:spChg chg="mod">
          <ac:chgData name="Prox Captain" userId="ed09e0e0-34ee-40aa-b994-d424741e2e8f" providerId="ADAL" clId="{126B2601-54F8-46FA-B99D-D23270485DAE}" dt="2022-09-14T15:53:48.045" v="1702"/>
          <ac:spMkLst>
            <pc:docMk/>
            <pc:sldMk cId="3739408276" sldId="304"/>
            <ac:spMk id="45" creationId="{6C4AA740-6A41-3933-B24C-B145C5F95C7A}"/>
          </ac:spMkLst>
        </pc:spChg>
        <pc:spChg chg="mod">
          <ac:chgData name="Prox Captain" userId="ed09e0e0-34ee-40aa-b994-d424741e2e8f" providerId="ADAL" clId="{126B2601-54F8-46FA-B99D-D23270485DAE}" dt="2022-09-14T15:53:58.657" v="1715" actId="20577"/>
          <ac:spMkLst>
            <pc:docMk/>
            <pc:sldMk cId="3739408276" sldId="304"/>
            <ac:spMk id="49" creationId="{973B4CF8-7DC8-D6D8-F922-B942C71331A3}"/>
          </ac:spMkLst>
        </pc:spChg>
        <pc:spChg chg="mod">
          <ac:chgData name="Prox Captain" userId="ed09e0e0-34ee-40aa-b994-d424741e2e8f" providerId="ADAL" clId="{126B2601-54F8-46FA-B99D-D23270485DAE}" dt="2022-09-14T15:53:48.045" v="1702"/>
          <ac:spMkLst>
            <pc:docMk/>
            <pc:sldMk cId="3739408276" sldId="304"/>
            <ac:spMk id="54" creationId="{FD11E1A9-88B0-2AF5-2AFF-A9C76288D929}"/>
          </ac:spMkLst>
        </pc:spChg>
        <pc:spChg chg="mod">
          <ac:chgData name="Prox Captain" userId="ed09e0e0-34ee-40aa-b994-d424741e2e8f" providerId="ADAL" clId="{126B2601-54F8-46FA-B99D-D23270485DAE}" dt="2022-09-14T15:53:48.045" v="1702"/>
          <ac:spMkLst>
            <pc:docMk/>
            <pc:sldMk cId="3739408276" sldId="304"/>
            <ac:spMk id="56" creationId="{1501D58C-649F-A89F-321C-598E6B2012A5}"/>
          </ac:spMkLst>
        </pc:spChg>
        <pc:spChg chg="mod">
          <ac:chgData name="Prox Captain" userId="ed09e0e0-34ee-40aa-b994-d424741e2e8f" providerId="ADAL" clId="{126B2601-54F8-46FA-B99D-D23270485DAE}" dt="2022-09-14T15:53:48.045" v="1702"/>
          <ac:spMkLst>
            <pc:docMk/>
            <pc:sldMk cId="3739408276" sldId="304"/>
            <ac:spMk id="57" creationId="{AFE98A79-FF25-3006-ADF7-2992E815D2F7}"/>
          </ac:spMkLst>
        </pc:spChg>
        <pc:spChg chg="mod">
          <ac:chgData name="Prox Captain" userId="ed09e0e0-34ee-40aa-b994-d424741e2e8f" providerId="ADAL" clId="{126B2601-54F8-46FA-B99D-D23270485DAE}" dt="2022-09-14T15:53:48.045" v="1702"/>
          <ac:spMkLst>
            <pc:docMk/>
            <pc:sldMk cId="3739408276" sldId="304"/>
            <ac:spMk id="58" creationId="{2BFDF4E5-4C25-553B-6395-F41D327F72AE}"/>
          </ac:spMkLst>
        </pc:spChg>
        <pc:spChg chg="mod">
          <ac:chgData name="Prox Captain" userId="ed09e0e0-34ee-40aa-b994-d424741e2e8f" providerId="ADAL" clId="{126B2601-54F8-46FA-B99D-D23270485DAE}" dt="2022-09-14T15:53:48.045" v="1702"/>
          <ac:spMkLst>
            <pc:docMk/>
            <pc:sldMk cId="3739408276" sldId="304"/>
            <ac:spMk id="60" creationId="{37E79C0D-3CAD-55FA-ABE3-B2FE4EC481EF}"/>
          </ac:spMkLst>
        </pc:spChg>
        <pc:spChg chg="mod">
          <ac:chgData name="Prox Captain" userId="ed09e0e0-34ee-40aa-b994-d424741e2e8f" providerId="ADAL" clId="{126B2601-54F8-46FA-B99D-D23270485DAE}" dt="2022-09-14T15:53:48.045" v="1702"/>
          <ac:spMkLst>
            <pc:docMk/>
            <pc:sldMk cId="3739408276" sldId="304"/>
            <ac:spMk id="61" creationId="{8A9305DD-637D-7493-90BF-CDD0986502E2}"/>
          </ac:spMkLst>
        </pc:spChg>
        <pc:spChg chg="mod">
          <ac:chgData name="Prox Captain" userId="ed09e0e0-34ee-40aa-b994-d424741e2e8f" providerId="ADAL" clId="{126B2601-54F8-46FA-B99D-D23270485DAE}" dt="2022-09-14T15:53:48.045" v="1702"/>
          <ac:spMkLst>
            <pc:docMk/>
            <pc:sldMk cId="3739408276" sldId="304"/>
            <ac:spMk id="62" creationId="{6A0EC11F-0EE7-7C2D-D452-A6D964CDD963}"/>
          </ac:spMkLst>
        </pc:spChg>
        <pc:spChg chg="mod">
          <ac:chgData name="Prox Captain" userId="ed09e0e0-34ee-40aa-b994-d424741e2e8f" providerId="ADAL" clId="{126B2601-54F8-46FA-B99D-D23270485DAE}" dt="2022-09-14T15:53:48.045" v="1702"/>
          <ac:spMkLst>
            <pc:docMk/>
            <pc:sldMk cId="3739408276" sldId="304"/>
            <ac:spMk id="992" creationId="{9DAAEE2B-1CA0-C5DE-A773-8CD0E740CCF4}"/>
          </ac:spMkLst>
        </pc:spChg>
        <pc:spChg chg="mod">
          <ac:chgData name="Prox Captain" userId="ed09e0e0-34ee-40aa-b994-d424741e2e8f" providerId="ADAL" clId="{126B2601-54F8-46FA-B99D-D23270485DAE}" dt="2022-09-14T15:53:48.045" v="1702"/>
          <ac:spMkLst>
            <pc:docMk/>
            <pc:sldMk cId="3739408276" sldId="304"/>
            <ac:spMk id="993" creationId="{6E69455D-B332-4D7F-1F1E-97350712F70D}"/>
          </ac:spMkLst>
        </pc:spChg>
        <pc:spChg chg="mod">
          <ac:chgData name="Prox Captain" userId="ed09e0e0-34ee-40aa-b994-d424741e2e8f" providerId="ADAL" clId="{126B2601-54F8-46FA-B99D-D23270485DAE}" dt="2022-09-14T15:53:48.045" v="1702"/>
          <ac:spMkLst>
            <pc:docMk/>
            <pc:sldMk cId="3739408276" sldId="304"/>
            <ac:spMk id="994" creationId="{661DA639-55C2-88A6-ABDD-AAE24336961E}"/>
          </ac:spMkLst>
        </pc:spChg>
        <pc:grpChg chg="del">
          <ac:chgData name="Prox Captain" userId="ed09e0e0-34ee-40aa-b994-d424741e2e8f" providerId="ADAL" clId="{126B2601-54F8-46FA-B99D-D23270485DAE}" dt="2022-09-14T15:53:32.024" v="1682" actId="478"/>
          <ac:grpSpMkLst>
            <pc:docMk/>
            <pc:sldMk cId="3739408276" sldId="304"/>
            <ac:grpSpMk id="2" creationId="{8060AAEC-6334-4340-824B-1ED82925430C}"/>
          </ac:grpSpMkLst>
        </pc:grpChg>
        <pc:grpChg chg="add mod">
          <ac:chgData name="Prox Captain" userId="ed09e0e0-34ee-40aa-b994-d424741e2e8f" providerId="ADAL" clId="{126B2601-54F8-46FA-B99D-D23270485DAE}" dt="2022-09-16T07:10:34.591" v="3811" actId="1076"/>
          <ac:grpSpMkLst>
            <pc:docMk/>
            <pc:sldMk cId="3739408276" sldId="304"/>
            <ac:grpSpMk id="3" creationId="{DDF7E803-FAA2-F360-E575-FABD72B8EFE3}"/>
          </ac:grpSpMkLst>
        </pc:grpChg>
        <pc:grpChg chg="del">
          <ac:chgData name="Prox Captain" userId="ed09e0e0-34ee-40aa-b994-d424741e2e8f" providerId="ADAL" clId="{126B2601-54F8-46FA-B99D-D23270485DAE}" dt="2022-09-14T15:53:32.024" v="1682" actId="478"/>
          <ac:grpSpMkLst>
            <pc:docMk/>
            <pc:sldMk cId="3739408276" sldId="304"/>
            <ac:grpSpMk id="4" creationId="{F79A38CB-1DDE-4B06-AF02-E370E000BB56}"/>
          </ac:grpSpMkLst>
        </pc:grpChg>
        <pc:grpChg chg="del">
          <ac:chgData name="Prox Captain" userId="ed09e0e0-34ee-40aa-b994-d424741e2e8f" providerId="ADAL" clId="{126B2601-54F8-46FA-B99D-D23270485DAE}" dt="2022-09-14T15:53:32.024" v="1682" actId="478"/>
          <ac:grpSpMkLst>
            <pc:docMk/>
            <pc:sldMk cId="3739408276" sldId="304"/>
            <ac:grpSpMk id="6" creationId="{CE47FC31-9787-4C7F-A14F-CB9C844E6E59}"/>
          </ac:grpSpMkLst>
        </pc:grpChg>
        <pc:grpChg chg="add mod ord">
          <ac:chgData name="Prox Captain" userId="ed09e0e0-34ee-40aa-b994-d424741e2e8f" providerId="ADAL" clId="{126B2601-54F8-46FA-B99D-D23270485DAE}" dt="2022-09-16T07:10:09.553" v="3772" actId="166"/>
          <ac:grpSpMkLst>
            <pc:docMk/>
            <pc:sldMk cId="3739408276" sldId="304"/>
            <ac:grpSpMk id="10" creationId="{5971334D-0916-1189-0C37-6409B1F8196F}"/>
          </ac:grpSpMkLst>
        </pc:grpChg>
        <pc:grpChg chg="add mod">
          <ac:chgData name="Prox Captain" userId="ed09e0e0-34ee-40aa-b994-d424741e2e8f" providerId="ADAL" clId="{126B2601-54F8-46FA-B99D-D23270485DAE}" dt="2022-09-14T15:53:48.045" v="1702"/>
          <ac:grpSpMkLst>
            <pc:docMk/>
            <pc:sldMk cId="3739408276" sldId="304"/>
            <ac:grpSpMk id="15" creationId="{744DD362-01B9-B67C-4484-2E8A296C0F30}"/>
          </ac:grpSpMkLst>
        </pc:grpChg>
        <pc:grpChg chg="add mod">
          <ac:chgData name="Prox Captain" userId="ed09e0e0-34ee-40aa-b994-d424741e2e8f" providerId="ADAL" clId="{126B2601-54F8-46FA-B99D-D23270485DAE}" dt="2022-09-14T15:53:48.045" v="1702"/>
          <ac:grpSpMkLst>
            <pc:docMk/>
            <pc:sldMk cId="3739408276" sldId="304"/>
            <ac:grpSpMk id="22" creationId="{B757C572-C882-9FFA-5348-676209E8DF60}"/>
          </ac:grpSpMkLst>
        </pc:grpChg>
        <pc:grpChg chg="add mod">
          <ac:chgData name="Prox Captain" userId="ed09e0e0-34ee-40aa-b994-d424741e2e8f" providerId="ADAL" clId="{126B2601-54F8-46FA-B99D-D23270485DAE}" dt="2022-09-14T15:53:48.045" v="1702"/>
          <ac:grpSpMkLst>
            <pc:docMk/>
            <pc:sldMk cId="3739408276" sldId="304"/>
            <ac:grpSpMk id="29" creationId="{3CB6EB82-BCD1-0B54-C04B-BF24BED848EC}"/>
          </ac:grpSpMkLst>
        </pc:grpChg>
        <pc:grpChg chg="add mod">
          <ac:chgData name="Prox Captain" userId="ed09e0e0-34ee-40aa-b994-d424741e2e8f" providerId="ADAL" clId="{126B2601-54F8-46FA-B99D-D23270485DAE}" dt="2022-09-14T15:53:48.045" v="1702"/>
          <ac:grpSpMkLst>
            <pc:docMk/>
            <pc:sldMk cId="3739408276" sldId="304"/>
            <ac:grpSpMk id="34" creationId="{D73849E1-34FA-9834-6DF8-6C7509D38091}"/>
          </ac:grpSpMkLst>
        </pc:grpChg>
        <pc:grpChg chg="add mod">
          <ac:chgData name="Prox Captain" userId="ed09e0e0-34ee-40aa-b994-d424741e2e8f" providerId="ADAL" clId="{126B2601-54F8-46FA-B99D-D23270485DAE}" dt="2022-09-14T15:53:48.045" v="1702"/>
          <ac:grpSpMkLst>
            <pc:docMk/>
            <pc:sldMk cId="3739408276" sldId="304"/>
            <ac:grpSpMk id="44" creationId="{17BED25A-48ED-B13C-4C2D-C2D227C3DB56}"/>
          </ac:grpSpMkLst>
        </pc:grpChg>
        <pc:grpChg chg="add mod">
          <ac:chgData name="Prox Captain" userId="ed09e0e0-34ee-40aa-b994-d424741e2e8f" providerId="ADAL" clId="{126B2601-54F8-46FA-B99D-D23270485DAE}" dt="2022-09-14T15:53:48.045" v="1702"/>
          <ac:grpSpMkLst>
            <pc:docMk/>
            <pc:sldMk cId="3739408276" sldId="304"/>
            <ac:grpSpMk id="55" creationId="{71E6758F-DB3A-BAD4-734D-BC066F09AB77}"/>
          </ac:grpSpMkLst>
        </pc:grpChg>
        <pc:grpChg chg="add mod">
          <ac:chgData name="Prox Captain" userId="ed09e0e0-34ee-40aa-b994-d424741e2e8f" providerId="ADAL" clId="{126B2601-54F8-46FA-B99D-D23270485DAE}" dt="2022-09-14T15:53:48.045" v="1702"/>
          <ac:grpSpMkLst>
            <pc:docMk/>
            <pc:sldMk cId="3739408276" sldId="304"/>
            <ac:grpSpMk id="59" creationId="{41317439-C5AD-17D7-328C-71215568D166}"/>
          </ac:grpSpMkLst>
        </pc:grpChg>
        <pc:grpChg chg="add mod">
          <ac:chgData name="Prox Captain" userId="ed09e0e0-34ee-40aa-b994-d424741e2e8f" providerId="ADAL" clId="{126B2601-54F8-46FA-B99D-D23270485DAE}" dt="2022-09-14T15:53:48.045" v="1702"/>
          <ac:grpSpMkLst>
            <pc:docMk/>
            <pc:sldMk cId="3739408276" sldId="304"/>
            <ac:grpSpMk id="63" creationId="{366DAAA8-83E9-315F-418A-0E92FF3A121A}"/>
          </ac:grpSpMkLst>
        </pc:grpChg>
        <pc:cxnChg chg="add mod">
          <ac:chgData name="Prox Captain" userId="ed09e0e0-34ee-40aa-b994-d424741e2e8f" providerId="ADAL" clId="{126B2601-54F8-46FA-B99D-D23270485DAE}" dt="2022-09-16T07:09:34.243" v="3771"/>
          <ac:cxnSpMkLst>
            <pc:docMk/>
            <pc:sldMk cId="3739408276" sldId="304"/>
            <ac:cxnSpMk id="2" creationId="{833040D9-3538-DDA7-9347-0A950B0A2819}"/>
          </ac:cxnSpMkLst>
        </pc:cxnChg>
        <pc:cxnChg chg="add mod">
          <ac:chgData name="Prox Captain" userId="ed09e0e0-34ee-40aa-b994-d424741e2e8f" providerId="ADAL" clId="{126B2601-54F8-46FA-B99D-D23270485DAE}" dt="2022-09-14T15:53:48.045" v="1702"/>
          <ac:cxnSpMkLst>
            <pc:docMk/>
            <pc:sldMk cId="3739408276" sldId="304"/>
            <ac:cxnSpMk id="7" creationId="{2B071B7A-19B2-92A2-A821-4D2B63162248}"/>
          </ac:cxnSpMkLst>
        </pc:cxnChg>
        <pc:cxnChg chg="add mod">
          <ac:chgData name="Prox Captain" userId="ed09e0e0-34ee-40aa-b994-d424741e2e8f" providerId="ADAL" clId="{126B2601-54F8-46FA-B99D-D23270485DAE}" dt="2022-09-14T15:53:48.045" v="1702"/>
          <ac:cxnSpMkLst>
            <pc:docMk/>
            <pc:sldMk cId="3739408276" sldId="304"/>
            <ac:cxnSpMk id="8" creationId="{03852576-4C65-E898-71D8-955433A0196F}"/>
          </ac:cxnSpMkLst>
        </pc:cxnChg>
        <pc:cxnChg chg="add mod">
          <ac:chgData name="Prox Captain" userId="ed09e0e0-34ee-40aa-b994-d424741e2e8f" providerId="ADAL" clId="{126B2601-54F8-46FA-B99D-D23270485DAE}" dt="2022-09-14T15:55:39.487" v="1741" actId="1076"/>
          <ac:cxnSpMkLst>
            <pc:docMk/>
            <pc:sldMk cId="3739408276" sldId="304"/>
            <ac:cxnSpMk id="14" creationId="{8DC8992A-A13A-27CB-5BCA-A4D0D0E40859}"/>
          </ac:cxnSpMkLst>
        </pc:cxnChg>
        <pc:cxnChg chg="del mod">
          <ac:chgData name="Prox Captain" userId="ed09e0e0-34ee-40aa-b994-d424741e2e8f" providerId="ADAL" clId="{126B2601-54F8-46FA-B99D-D23270485DAE}" dt="2022-09-14T15:53:32.024" v="1682" actId="478"/>
          <ac:cxnSpMkLst>
            <pc:docMk/>
            <pc:sldMk cId="3739408276" sldId="304"/>
            <ac:cxnSpMk id="16" creationId="{8D40B826-F94C-4176-9F5C-6D53C8D64661}"/>
          </ac:cxnSpMkLst>
        </pc:cxnChg>
        <pc:cxnChg chg="add mod">
          <ac:chgData name="Prox Captain" userId="ed09e0e0-34ee-40aa-b994-d424741e2e8f" providerId="ADAL" clId="{126B2601-54F8-46FA-B99D-D23270485DAE}" dt="2022-09-14T15:55:06.742" v="1739" actId="14100"/>
          <ac:cxnSpMkLst>
            <pc:docMk/>
            <pc:sldMk cId="3739408276" sldId="304"/>
            <ac:cxnSpMk id="21" creationId="{8CF3AAA3-0C9C-2729-918C-BBFCDD16209D}"/>
          </ac:cxnSpMkLst>
        </pc:cxnChg>
        <pc:cxnChg chg="add mod">
          <ac:chgData name="Prox Captain" userId="ed09e0e0-34ee-40aa-b994-d424741e2e8f" providerId="ADAL" clId="{126B2601-54F8-46FA-B99D-D23270485DAE}" dt="2022-09-14T15:53:48.045" v="1702"/>
          <ac:cxnSpMkLst>
            <pc:docMk/>
            <pc:sldMk cId="3739408276" sldId="304"/>
            <ac:cxnSpMk id="28" creationId="{8EDF04B6-52F6-D43F-B86F-7B55DE3B18FF}"/>
          </ac:cxnSpMkLst>
        </pc:cxnChg>
        <pc:cxnChg chg="add mod">
          <ac:chgData name="Prox Captain" userId="ed09e0e0-34ee-40aa-b994-d424741e2e8f" providerId="ADAL" clId="{126B2601-54F8-46FA-B99D-D23270485DAE}" dt="2022-09-14T15:53:48.045" v="1702"/>
          <ac:cxnSpMkLst>
            <pc:docMk/>
            <pc:sldMk cId="3739408276" sldId="304"/>
            <ac:cxnSpMk id="33" creationId="{1CB05838-B8FB-9CB6-97B7-4E1CF4B2A421}"/>
          </ac:cxnSpMkLst>
        </pc:cxnChg>
        <pc:cxnChg chg="add mod">
          <ac:chgData name="Prox Captain" userId="ed09e0e0-34ee-40aa-b994-d424741e2e8f" providerId="ADAL" clId="{126B2601-54F8-46FA-B99D-D23270485DAE}" dt="2022-09-14T15:53:48.045" v="1702"/>
          <ac:cxnSpMkLst>
            <pc:docMk/>
            <pc:sldMk cId="3739408276" sldId="304"/>
            <ac:cxnSpMk id="41" creationId="{A7076228-BEEB-69EC-3125-5A3342A7C8C2}"/>
          </ac:cxnSpMkLst>
        </pc:cxnChg>
        <pc:cxnChg chg="add mod">
          <ac:chgData name="Prox Captain" userId="ed09e0e0-34ee-40aa-b994-d424741e2e8f" providerId="ADAL" clId="{126B2601-54F8-46FA-B99D-D23270485DAE}" dt="2022-09-14T15:53:48.045" v="1702"/>
          <ac:cxnSpMkLst>
            <pc:docMk/>
            <pc:sldMk cId="3739408276" sldId="304"/>
            <ac:cxnSpMk id="42" creationId="{9CACBFDD-C268-DB97-C3B3-875942F66154}"/>
          </ac:cxnSpMkLst>
        </pc:cxnChg>
        <pc:cxnChg chg="add mod">
          <ac:chgData name="Prox Captain" userId="ed09e0e0-34ee-40aa-b994-d424741e2e8f" providerId="ADAL" clId="{126B2601-54F8-46FA-B99D-D23270485DAE}" dt="2022-09-14T15:53:48.045" v="1702"/>
          <ac:cxnSpMkLst>
            <pc:docMk/>
            <pc:sldMk cId="3739408276" sldId="304"/>
            <ac:cxnSpMk id="43" creationId="{39CE04FE-4991-4701-68B5-BD437E5B4CCD}"/>
          </ac:cxnSpMkLst>
        </pc:cxnChg>
        <pc:cxnChg chg="del mod">
          <ac:chgData name="Prox Captain" userId="ed09e0e0-34ee-40aa-b994-d424741e2e8f" providerId="ADAL" clId="{126B2601-54F8-46FA-B99D-D23270485DAE}" dt="2022-09-14T15:53:32.024" v="1682" actId="478"/>
          <ac:cxnSpMkLst>
            <pc:docMk/>
            <pc:sldMk cId="3739408276" sldId="304"/>
            <ac:cxnSpMk id="50" creationId="{19F67869-5EC1-4C96-A562-156EE3D2591D}"/>
          </ac:cxnSpMkLst>
        </pc:cxnChg>
        <pc:cxnChg chg="del mod">
          <ac:chgData name="Prox Captain" userId="ed09e0e0-34ee-40aa-b994-d424741e2e8f" providerId="ADAL" clId="{126B2601-54F8-46FA-B99D-D23270485DAE}" dt="2022-09-14T15:53:32.024" v="1682" actId="478"/>
          <ac:cxnSpMkLst>
            <pc:docMk/>
            <pc:sldMk cId="3739408276" sldId="304"/>
            <ac:cxnSpMk id="53" creationId="{9B23556D-7084-4174-A23B-12D831E02AAC}"/>
          </ac:cxnSpMkLst>
        </pc:cxnChg>
      </pc:sldChg>
      <pc:sldChg chg="addSp delSp modSp mod addAnim delAnim modAnim modNotesTx">
        <pc:chgData name="Prox Captain" userId="ed09e0e0-34ee-40aa-b994-d424741e2e8f" providerId="ADAL" clId="{126B2601-54F8-46FA-B99D-D23270485DAE}" dt="2022-09-16T15:07:20.138" v="7875"/>
        <pc:sldMkLst>
          <pc:docMk/>
          <pc:sldMk cId="2244107701" sldId="305"/>
        </pc:sldMkLst>
        <pc:spChg chg="mod">
          <ac:chgData name="Prox Captain" userId="ed09e0e0-34ee-40aa-b994-d424741e2e8f" providerId="ADAL" clId="{126B2601-54F8-46FA-B99D-D23270485DAE}" dt="2022-09-16T07:11:28.793" v="3814"/>
          <ac:spMkLst>
            <pc:docMk/>
            <pc:sldMk cId="2244107701" sldId="305"/>
            <ac:spMk id="4" creationId="{720493B4-9367-B111-45E8-7C53A36B96A8}"/>
          </ac:spMkLst>
        </pc:spChg>
        <pc:spChg chg="mod">
          <ac:chgData name="Prox Captain" userId="ed09e0e0-34ee-40aa-b994-d424741e2e8f" providerId="ADAL" clId="{126B2601-54F8-46FA-B99D-D23270485DAE}" dt="2022-09-14T16:43:21.260" v="1766" actId="20577"/>
          <ac:spMkLst>
            <pc:docMk/>
            <pc:sldMk cId="2244107701" sldId="305"/>
            <ac:spMk id="5" creationId="{5597C026-6509-444B-A6A1-DBC543961234}"/>
          </ac:spMkLst>
        </pc:spChg>
        <pc:spChg chg="mod">
          <ac:chgData name="Prox Captain" userId="ed09e0e0-34ee-40aa-b994-d424741e2e8f" providerId="ADAL" clId="{126B2601-54F8-46FA-B99D-D23270485DAE}" dt="2022-09-16T07:11:28.793" v="3814"/>
          <ac:spMkLst>
            <pc:docMk/>
            <pc:sldMk cId="2244107701" sldId="305"/>
            <ac:spMk id="6" creationId="{9CC58489-D554-EBB8-7410-1890E713C7BA}"/>
          </ac:spMkLst>
        </pc:spChg>
        <pc:spChg chg="mod">
          <ac:chgData name="Prox Captain" userId="ed09e0e0-34ee-40aa-b994-d424741e2e8f" providerId="ADAL" clId="{126B2601-54F8-46FA-B99D-D23270485DAE}" dt="2022-09-16T07:11:28.793" v="3814"/>
          <ac:spMkLst>
            <pc:docMk/>
            <pc:sldMk cId="2244107701" sldId="305"/>
            <ac:spMk id="7" creationId="{75BC5EBC-BC0D-AA35-020B-89BFA6474387}"/>
          </ac:spMkLst>
        </pc:spChg>
        <pc:spChg chg="mod">
          <ac:chgData name="Prox Captain" userId="ed09e0e0-34ee-40aa-b994-d424741e2e8f" providerId="ADAL" clId="{126B2601-54F8-46FA-B99D-D23270485DAE}" dt="2022-09-16T07:11:34.743" v="3818"/>
          <ac:spMkLst>
            <pc:docMk/>
            <pc:sldMk cId="2244107701" sldId="305"/>
            <ac:spMk id="11" creationId="{59B73B01-0745-CEF2-5D26-AFD8D25EEE72}"/>
          </ac:spMkLst>
        </pc:spChg>
        <pc:spChg chg="add del">
          <ac:chgData name="Prox Captain" userId="ed09e0e0-34ee-40aa-b994-d424741e2e8f" providerId="ADAL" clId="{126B2601-54F8-46FA-B99D-D23270485DAE}" dt="2022-09-14T16:43:32.776" v="1769" actId="22"/>
          <ac:spMkLst>
            <pc:docMk/>
            <pc:sldMk cId="2244107701" sldId="305"/>
            <ac:spMk id="12" creationId="{85235FFD-F9FC-7B18-1A89-911E140E8180}"/>
          </ac:spMkLst>
        </pc:spChg>
        <pc:spChg chg="mod">
          <ac:chgData name="Prox Captain" userId="ed09e0e0-34ee-40aa-b994-d424741e2e8f" providerId="ADAL" clId="{126B2601-54F8-46FA-B99D-D23270485DAE}" dt="2022-09-16T07:11:34.743" v="3818"/>
          <ac:spMkLst>
            <pc:docMk/>
            <pc:sldMk cId="2244107701" sldId="305"/>
            <ac:spMk id="12" creationId="{935CCB16-A897-8BC2-3C25-7050FC86420E}"/>
          </ac:spMkLst>
        </pc:spChg>
        <pc:spChg chg="mod">
          <ac:chgData name="Prox Captain" userId="ed09e0e0-34ee-40aa-b994-d424741e2e8f" providerId="ADAL" clId="{126B2601-54F8-46FA-B99D-D23270485DAE}" dt="2022-09-16T07:11:34.743" v="3818"/>
          <ac:spMkLst>
            <pc:docMk/>
            <pc:sldMk cId="2244107701" sldId="305"/>
            <ac:spMk id="16" creationId="{956A98AC-F2B7-6FC2-1729-C515BC14E93D}"/>
          </ac:spMkLst>
        </pc:spChg>
        <pc:spChg chg="mod">
          <ac:chgData name="Prox Captain" userId="ed09e0e0-34ee-40aa-b994-d424741e2e8f" providerId="ADAL" clId="{126B2601-54F8-46FA-B99D-D23270485DAE}" dt="2022-09-14T16:43:38.554" v="1770"/>
          <ac:spMkLst>
            <pc:docMk/>
            <pc:sldMk cId="2244107701" sldId="305"/>
            <ac:spMk id="17" creationId="{D24C2D17-CFF6-180F-B5EF-3AD52E0691BB}"/>
          </ac:spMkLst>
        </pc:spChg>
        <pc:spChg chg="mod">
          <ac:chgData name="Prox Captain" userId="ed09e0e0-34ee-40aa-b994-d424741e2e8f" providerId="ADAL" clId="{126B2601-54F8-46FA-B99D-D23270485DAE}" dt="2022-09-14T16:44:10.717" v="1819" actId="20577"/>
          <ac:spMkLst>
            <pc:docMk/>
            <pc:sldMk cId="2244107701" sldId="305"/>
            <ac:spMk id="18" creationId="{67F6C2D4-3AD2-4123-B5FF-91E37DB9642B}"/>
          </ac:spMkLst>
        </pc:spChg>
        <pc:spChg chg="mod">
          <ac:chgData name="Prox Captain" userId="ed09e0e0-34ee-40aa-b994-d424741e2e8f" providerId="ADAL" clId="{126B2601-54F8-46FA-B99D-D23270485DAE}" dt="2022-09-16T07:11:32.269" v="3816" actId="1076"/>
          <ac:spMkLst>
            <pc:docMk/>
            <pc:sldMk cId="2244107701" sldId="305"/>
            <ac:spMk id="19" creationId="{383E3430-AE9C-4D4A-B3E1-3BD4C05547D0}"/>
          </ac:spMkLst>
        </pc:spChg>
        <pc:spChg chg="mod">
          <ac:chgData name="Prox Captain" userId="ed09e0e0-34ee-40aa-b994-d424741e2e8f" providerId="ADAL" clId="{126B2601-54F8-46FA-B99D-D23270485DAE}" dt="2022-09-14T16:43:38.554" v="1770"/>
          <ac:spMkLst>
            <pc:docMk/>
            <pc:sldMk cId="2244107701" sldId="305"/>
            <ac:spMk id="20" creationId="{FA746EDA-4AD2-358B-FE64-5EB716A95B36}"/>
          </ac:spMkLst>
        </pc:spChg>
        <pc:spChg chg="mod">
          <ac:chgData name="Prox Captain" userId="ed09e0e0-34ee-40aa-b994-d424741e2e8f" providerId="ADAL" clId="{126B2601-54F8-46FA-B99D-D23270485DAE}" dt="2022-09-14T16:43:38.554" v="1770"/>
          <ac:spMkLst>
            <pc:docMk/>
            <pc:sldMk cId="2244107701" sldId="305"/>
            <ac:spMk id="25" creationId="{444052CB-941A-3C59-CE35-4B10CCA2A5D0}"/>
          </ac:spMkLst>
        </pc:spChg>
        <pc:spChg chg="mod">
          <ac:chgData name="Prox Captain" userId="ed09e0e0-34ee-40aa-b994-d424741e2e8f" providerId="ADAL" clId="{126B2601-54F8-46FA-B99D-D23270485DAE}" dt="2022-09-14T16:44:23.889" v="1862" actId="20577"/>
          <ac:spMkLst>
            <pc:docMk/>
            <pc:sldMk cId="2244107701" sldId="305"/>
            <ac:spMk id="26" creationId="{847FE315-A29B-409B-96F3-4BB57AF70265}"/>
          </ac:spMkLst>
        </pc:spChg>
        <pc:spChg chg="mod">
          <ac:chgData name="Prox Captain" userId="ed09e0e0-34ee-40aa-b994-d424741e2e8f" providerId="ADAL" clId="{126B2601-54F8-46FA-B99D-D23270485DAE}" dt="2022-09-14T16:43:38.554" v="1770"/>
          <ac:spMkLst>
            <pc:docMk/>
            <pc:sldMk cId="2244107701" sldId="305"/>
            <ac:spMk id="27" creationId="{50E185DA-427E-9F76-D838-4888332A53E0}"/>
          </ac:spMkLst>
        </pc:spChg>
        <pc:spChg chg="mod">
          <ac:chgData name="Prox Captain" userId="ed09e0e0-34ee-40aa-b994-d424741e2e8f" providerId="ADAL" clId="{126B2601-54F8-46FA-B99D-D23270485DAE}" dt="2022-09-14T16:43:38.554" v="1770"/>
          <ac:spMkLst>
            <pc:docMk/>
            <pc:sldMk cId="2244107701" sldId="305"/>
            <ac:spMk id="30" creationId="{3385AAAE-146B-DC84-5349-E44677DD3929}"/>
          </ac:spMkLst>
        </pc:spChg>
        <pc:spChg chg="mod">
          <ac:chgData name="Prox Captain" userId="ed09e0e0-34ee-40aa-b994-d424741e2e8f" providerId="ADAL" clId="{126B2601-54F8-46FA-B99D-D23270485DAE}" dt="2022-09-14T16:46:02.867" v="1893" actId="20577"/>
          <ac:spMkLst>
            <pc:docMk/>
            <pc:sldMk cId="2244107701" sldId="305"/>
            <ac:spMk id="31" creationId="{3105BF79-253C-A551-2506-AC70D7A36A05}"/>
          </ac:spMkLst>
        </pc:spChg>
        <pc:spChg chg="mod">
          <ac:chgData name="Prox Captain" userId="ed09e0e0-34ee-40aa-b994-d424741e2e8f" providerId="ADAL" clId="{126B2601-54F8-46FA-B99D-D23270485DAE}" dt="2022-09-14T16:43:38.554" v="1770"/>
          <ac:spMkLst>
            <pc:docMk/>
            <pc:sldMk cId="2244107701" sldId="305"/>
            <ac:spMk id="32" creationId="{A7F5AF8D-8464-CE83-BDC3-88AF0CC3E769}"/>
          </ac:spMkLst>
        </pc:spChg>
        <pc:spChg chg="mod">
          <ac:chgData name="Prox Captain" userId="ed09e0e0-34ee-40aa-b994-d424741e2e8f" providerId="ADAL" clId="{126B2601-54F8-46FA-B99D-D23270485DAE}" dt="2022-09-14T16:43:38.554" v="1770"/>
          <ac:spMkLst>
            <pc:docMk/>
            <pc:sldMk cId="2244107701" sldId="305"/>
            <ac:spMk id="35" creationId="{9A81C38B-218B-B65E-206E-980FF5134AC5}"/>
          </ac:spMkLst>
        </pc:spChg>
        <pc:spChg chg="mod">
          <ac:chgData name="Prox Captain" userId="ed09e0e0-34ee-40aa-b994-d424741e2e8f" providerId="ADAL" clId="{126B2601-54F8-46FA-B99D-D23270485DAE}" dt="2022-09-14T16:43:38.554" v="1770"/>
          <ac:spMkLst>
            <pc:docMk/>
            <pc:sldMk cId="2244107701" sldId="305"/>
            <ac:spMk id="36" creationId="{7DB900A6-6F23-9A4C-BE6D-1DF27E9A06AA}"/>
          </ac:spMkLst>
        </pc:spChg>
        <pc:spChg chg="mod">
          <ac:chgData name="Prox Captain" userId="ed09e0e0-34ee-40aa-b994-d424741e2e8f" providerId="ADAL" clId="{126B2601-54F8-46FA-B99D-D23270485DAE}" dt="2022-09-14T16:43:38.554" v="1770"/>
          <ac:spMkLst>
            <pc:docMk/>
            <pc:sldMk cId="2244107701" sldId="305"/>
            <ac:spMk id="37" creationId="{DF293D0C-71CD-55F8-8F51-2B5C1050167B}"/>
          </ac:spMkLst>
        </pc:spChg>
        <pc:spChg chg="mod">
          <ac:chgData name="Prox Captain" userId="ed09e0e0-34ee-40aa-b994-d424741e2e8f" providerId="ADAL" clId="{126B2601-54F8-46FA-B99D-D23270485DAE}" dt="2022-09-14T16:43:38.554" v="1770"/>
          <ac:spMkLst>
            <pc:docMk/>
            <pc:sldMk cId="2244107701" sldId="305"/>
            <ac:spMk id="49" creationId="{D46D5B7A-3E10-8114-AFE9-D808828E2678}"/>
          </ac:spMkLst>
        </pc:spChg>
        <pc:spChg chg="mod">
          <ac:chgData name="Prox Captain" userId="ed09e0e0-34ee-40aa-b994-d424741e2e8f" providerId="ADAL" clId="{126B2601-54F8-46FA-B99D-D23270485DAE}" dt="2022-09-14T16:43:38.554" v="1770"/>
          <ac:spMkLst>
            <pc:docMk/>
            <pc:sldMk cId="2244107701" sldId="305"/>
            <ac:spMk id="51" creationId="{403911A0-40BD-773D-6A4C-80F4B8DF69B9}"/>
          </ac:spMkLst>
        </pc:spChg>
        <pc:spChg chg="mod">
          <ac:chgData name="Prox Captain" userId="ed09e0e0-34ee-40aa-b994-d424741e2e8f" providerId="ADAL" clId="{126B2601-54F8-46FA-B99D-D23270485DAE}" dt="2022-09-14T16:43:38.554" v="1770"/>
          <ac:spMkLst>
            <pc:docMk/>
            <pc:sldMk cId="2244107701" sldId="305"/>
            <ac:spMk id="54" creationId="{947436F7-CE14-3CCB-9429-C53AED16D06D}"/>
          </ac:spMkLst>
        </pc:spChg>
        <pc:spChg chg="mod">
          <ac:chgData name="Prox Captain" userId="ed09e0e0-34ee-40aa-b994-d424741e2e8f" providerId="ADAL" clId="{126B2601-54F8-46FA-B99D-D23270485DAE}" dt="2022-09-14T16:43:38.554" v="1770"/>
          <ac:spMkLst>
            <pc:docMk/>
            <pc:sldMk cId="2244107701" sldId="305"/>
            <ac:spMk id="61" creationId="{3701ADED-BA1B-2172-881C-07BB82433B97}"/>
          </ac:spMkLst>
        </pc:spChg>
        <pc:spChg chg="mod">
          <ac:chgData name="Prox Captain" userId="ed09e0e0-34ee-40aa-b994-d424741e2e8f" providerId="ADAL" clId="{126B2601-54F8-46FA-B99D-D23270485DAE}" dt="2022-09-14T16:43:38.554" v="1770"/>
          <ac:spMkLst>
            <pc:docMk/>
            <pc:sldMk cId="2244107701" sldId="305"/>
            <ac:spMk id="62" creationId="{5FE89CE4-E8DD-50E5-F7A3-D9B5E6100A3C}"/>
          </ac:spMkLst>
        </pc:spChg>
        <pc:spChg chg="mod">
          <ac:chgData name="Prox Captain" userId="ed09e0e0-34ee-40aa-b994-d424741e2e8f" providerId="ADAL" clId="{126B2601-54F8-46FA-B99D-D23270485DAE}" dt="2022-09-14T16:43:38.554" v="1770"/>
          <ac:spMkLst>
            <pc:docMk/>
            <pc:sldMk cId="2244107701" sldId="305"/>
            <ac:spMk id="63" creationId="{6B00BD7C-8484-C078-5431-9D49988E2733}"/>
          </ac:spMkLst>
        </pc:spChg>
        <pc:spChg chg="mod">
          <ac:chgData name="Prox Captain" userId="ed09e0e0-34ee-40aa-b994-d424741e2e8f" providerId="ADAL" clId="{126B2601-54F8-46FA-B99D-D23270485DAE}" dt="2022-09-14T16:43:38.554" v="1770"/>
          <ac:spMkLst>
            <pc:docMk/>
            <pc:sldMk cId="2244107701" sldId="305"/>
            <ac:spMk id="65" creationId="{A080EF77-1D31-4B7D-1CBC-FE7A502EEACB}"/>
          </ac:spMkLst>
        </pc:spChg>
        <pc:spChg chg="mod">
          <ac:chgData name="Prox Captain" userId="ed09e0e0-34ee-40aa-b994-d424741e2e8f" providerId="ADAL" clId="{126B2601-54F8-46FA-B99D-D23270485DAE}" dt="2022-09-14T16:43:38.554" v="1770"/>
          <ac:spMkLst>
            <pc:docMk/>
            <pc:sldMk cId="2244107701" sldId="305"/>
            <ac:spMk id="66" creationId="{F5AB1A84-D21A-FB2B-4281-D8DC7F13486A}"/>
          </ac:spMkLst>
        </pc:spChg>
        <pc:spChg chg="mod">
          <ac:chgData name="Prox Captain" userId="ed09e0e0-34ee-40aa-b994-d424741e2e8f" providerId="ADAL" clId="{126B2601-54F8-46FA-B99D-D23270485DAE}" dt="2022-09-14T16:43:38.554" v="1770"/>
          <ac:spMkLst>
            <pc:docMk/>
            <pc:sldMk cId="2244107701" sldId="305"/>
            <ac:spMk id="67" creationId="{32F1DA65-6C2F-36CD-5B80-BF15FAC9B9E7}"/>
          </ac:spMkLst>
        </pc:spChg>
        <pc:spChg chg="mod">
          <ac:chgData name="Prox Captain" userId="ed09e0e0-34ee-40aa-b994-d424741e2e8f" providerId="ADAL" clId="{126B2601-54F8-46FA-B99D-D23270485DAE}" dt="2022-09-14T16:43:38.554" v="1770"/>
          <ac:spMkLst>
            <pc:docMk/>
            <pc:sldMk cId="2244107701" sldId="305"/>
            <ac:spMk id="69" creationId="{D825312B-FE2D-F25D-DAE8-F98BF34780F3}"/>
          </ac:spMkLst>
        </pc:spChg>
        <pc:spChg chg="mod">
          <ac:chgData name="Prox Captain" userId="ed09e0e0-34ee-40aa-b994-d424741e2e8f" providerId="ADAL" clId="{126B2601-54F8-46FA-B99D-D23270485DAE}" dt="2022-09-14T16:43:38.554" v="1770"/>
          <ac:spMkLst>
            <pc:docMk/>
            <pc:sldMk cId="2244107701" sldId="305"/>
            <ac:spMk id="70" creationId="{2079D5F0-A31F-70E5-271D-8ED53663553C}"/>
          </ac:spMkLst>
        </pc:spChg>
        <pc:spChg chg="mod">
          <ac:chgData name="Prox Captain" userId="ed09e0e0-34ee-40aa-b994-d424741e2e8f" providerId="ADAL" clId="{126B2601-54F8-46FA-B99D-D23270485DAE}" dt="2022-09-14T16:43:38.554" v="1770"/>
          <ac:spMkLst>
            <pc:docMk/>
            <pc:sldMk cId="2244107701" sldId="305"/>
            <ac:spMk id="71" creationId="{97F8C6AD-52C5-F3F5-2167-804128B1EA69}"/>
          </ac:spMkLst>
        </pc:spChg>
        <pc:spChg chg="mod">
          <ac:chgData name="Prox Captain" userId="ed09e0e0-34ee-40aa-b994-d424741e2e8f" providerId="ADAL" clId="{126B2601-54F8-46FA-B99D-D23270485DAE}" dt="2022-09-14T16:43:38.554" v="1770"/>
          <ac:spMkLst>
            <pc:docMk/>
            <pc:sldMk cId="2244107701" sldId="305"/>
            <ac:spMk id="77" creationId="{FDDDD640-59EB-BA9C-00F9-17F3A0CBA313}"/>
          </ac:spMkLst>
        </pc:spChg>
        <pc:spChg chg="mod">
          <ac:chgData name="Prox Captain" userId="ed09e0e0-34ee-40aa-b994-d424741e2e8f" providerId="ADAL" clId="{126B2601-54F8-46FA-B99D-D23270485DAE}" dt="2022-09-14T16:43:38.554" v="1770"/>
          <ac:spMkLst>
            <pc:docMk/>
            <pc:sldMk cId="2244107701" sldId="305"/>
            <ac:spMk id="78" creationId="{6820F84A-7A1C-0633-425B-AA5DC001EA57}"/>
          </ac:spMkLst>
        </pc:spChg>
        <pc:spChg chg="mod">
          <ac:chgData name="Prox Captain" userId="ed09e0e0-34ee-40aa-b994-d424741e2e8f" providerId="ADAL" clId="{126B2601-54F8-46FA-B99D-D23270485DAE}" dt="2022-09-14T16:43:38.554" v="1770"/>
          <ac:spMkLst>
            <pc:docMk/>
            <pc:sldMk cId="2244107701" sldId="305"/>
            <ac:spMk id="79" creationId="{F64EFF66-C25D-9D98-C0D1-3CB2C445C7A5}"/>
          </ac:spMkLst>
        </pc:spChg>
        <pc:spChg chg="mod">
          <ac:chgData name="Prox Captain" userId="ed09e0e0-34ee-40aa-b994-d424741e2e8f" providerId="ADAL" clId="{126B2601-54F8-46FA-B99D-D23270485DAE}" dt="2022-09-14T16:47:17.699" v="1938" actId="14100"/>
          <ac:spMkLst>
            <pc:docMk/>
            <pc:sldMk cId="2244107701" sldId="305"/>
            <ac:spMk id="86" creationId="{69CF0E38-5EFF-EE94-DCC8-805946709447}"/>
          </ac:spMkLst>
        </pc:spChg>
        <pc:spChg chg="mod">
          <ac:chgData name="Prox Captain" userId="ed09e0e0-34ee-40aa-b994-d424741e2e8f" providerId="ADAL" clId="{126B2601-54F8-46FA-B99D-D23270485DAE}" dt="2022-09-14T16:47:13.403" v="1937" actId="14100"/>
          <ac:spMkLst>
            <pc:docMk/>
            <pc:sldMk cId="2244107701" sldId="305"/>
            <ac:spMk id="87" creationId="{CEC3BA44-BC3E-95C1-907D-DA28478A0A8E}"/>
          </ac:spMkLst>
        </pc:spChg>
        <pc:spChg chg="mod">
          <ac:chgData name="Prox Captain" userId="ed09e0e0-34ee-40aa-b994-d424741e2e8f" providerId="ADAL" clId="{126B2601-54F8-46FA-B99D-D23270485DAE}" dt="2022-09-14T16:46:45.791" v="1902"/>
          <ac:spMkLst>
            <pc:docMk/>
            <pc:sldMk cId="2244107701" sldId="305"/>
            <ac:spMk id="88" creationId="{55B2F076-3AE6-0E6C-35D1-68784AD9A3E8}"/>
          </ac:spMkLst>
        </pc:spChg>
        <pc:grpChg chg="del">
          <ac:chgData name="Prox Captain" userId="ed09e0e0-34ee-40aa-b994-d424741e2e8f" providerId="ADAL" clId="{126B2601-54F8-46FA-B99D-D23270485DAE}" dt="2022-09-14T16:43:30.387" v="1767" actId="478"/>
          <ac:grpSpMkLst>
            <pc:docMk/>
            <pc:sldMk cId="2244107701" sldId="305"/>
            <ac:grpSpMk id="2" creationId="{F617C265-F9DA-4BEE-B2A7-E18C36E9A88E}"/>
          </ac:grpSpMkLst>
        </pc:grpChg>
        <pc:grpChg chg="add del mod">
          <ac:chgData name="Prox Captain" userId="ed09e0e0-34ee-40aa-b994-d424741e2e8f" providerId="ADAL" clId="{126B2601-54F8-46FA-B99D-D23270485DAE}" dt="2022-09-16T07:11:33.676" v="3817"/>
          <ac:grpSpMkLst>
            <pc:docMk/>
            <pc:sldMk cId="2244107701" sldId="305"/>
            <ac:grpSpMk id="3" creationId="{3738A789-3175-3E32-4E24-A49EF7B9C02F}"/>
          </ac:grpSpMkLst>
        </pc:grpChg>
        <pc:grpChg chg="del">
          <ac:chgData name="Prox Captain" userId="ed09e0e0-34ee-40aa-b994-d424741e2e8f" providerId="ADAL" clId="{126B2601-54F8-46FA-B99D-D23270485DAE}" dt="2022-09-14T16:43:30.387" v="1767" actId="478"/>
          <ac:grpSpMkLst>
            <pc:docMk/>
            <pc:sldMk cId="2244107701" sldId="305"/>
            <ac:grpSpMk id="4" creationId="{EC22290B-DF83-41FB-A46C-DE7F14508465}"/>
          </ac:grpSpMkLst>
        </pc:grpChg>
        <pc:grpChg chg="del">
          <ac:chgData name="Prox Captain" userId="ed09e0e0-34ee-40aa-b994-d424741e2e8f" providerId="ADAL" clId="{126B2601-54F8-46FA-B99D-D23270485DAE}" dt="2022-09-14T16:43:30.387" v="1767" actId="478"/>
          <ac:grpSpMkLst>
            <pc:docMk/>
            <pc:sldMk cId="2244107701" sldId="305"/>
            <ac:grpSpMk id="6" creationId="{7066DEC2-1F05-4D16-A304-0C34F36B14D5}"/>
          </ac:grpSpMkLst>
        </pc:grpChg>
        <pc:grpChg chg="del">
          <ac:chgData name="Prox Captain" userId="ed09e0e0-34ee-40aa-b994-d424741e2e8f" providerId="ADAL" clId="{126B2601-54F8-46FA-B99D-D23270485DAE}" dt="2022-09-14T16:43:30.387" v="1767" actId="478"/>
          <ac:grpSpMkLst>
            <pc:docMk/>
            <pc:sldMk cId="2244107701" sldId="305"/>
            <ac:grpSpMk id="7" creationId="{E6586E32-66BA-4293-8F1B-FAC461DAEDD3}"/>
          </ac:grpSpMkLst>
        </pc:grpChg>
        <pc:grpChg chg="del">
          <ac:chgData name="Prox Captain" userId="ed09e0e0-34ee-40aa-b994-d424741e2e8f" providerId="ADAL" clId="{126B2601-54F8-46FA-B99D-D23270485DAE}" dt="2022-09-14T16:43:30.387" v="1767" actId="478"/>
          <ac:grpSpMkLst>
            <pc:docMk/>
            <pc:sldMk cId="2244107701" sldId="305"/>
            <ac:grpSpMk id="8" creationId="{103AC01E-7054-4169-84A0-D5CABD05FEC9}"/>
          </ac:grpSpMkLst>
        </pc:grpChg>
        <pc:grpChg chg="add mod">
          <ac:chgData name="Prox Captain" userId="ed09e0e0-34ee-40aa-b994-d424741e2e8f" providerId="ADAL" clId="{126B2601-54F8-46FA-B99D-D23270485DAE}" dt="2022-09-16T07:13:22.546" v="3832" actId="1076"/>
          <ac:grpSpMkLst>
            <pc:docMk/>
            <pc:sldMk cId="2244107701" sldId="305"/>
            <ac:grpSpMk id="10" creationId="{9F29D4F8-5733-150C-A4DC-1DC6896BAFFA}"/>
          </ac:grpSpMkLst>
        </pc:grpChg>
        <pc:grpChg chg="del">
          <ac:chgData name="Prox Captain" userId="ed09e0e0-34ee-40aa-b994-d424741e2e8f" providerId="ADAL" clId="{126B2601-54F8-46FA-B99D-D23270485DAE}" dt="2022-09-14T16:43:30.387" v="1767" actId="478"/>
          <ac:grpSpMkLst>
            <pc:docMk/>
            <pc:sldMk cId="2244107701" sldId="305"/>
            <ac:grpSpMk id="10" creationId="{BD631328-6BDD-4827-801F-131B791E3BCF}"/>
          </ac:grpSpMkLst>
        </pc:grpChg>
        <pc:grpChg chg="add mod ord">
          <ac:chgData name="Prox Captain" userId="ed09e0e0-34ee-40aa-b994-d424741e2e8f" providerId="ADAL" clId="{126B2601-54F8-46FA-B99D-D23270485DAE}" dt="2022-09-14T16:48:23.377" v="1940" actId="166"/>
          <ac:grpSpMkLst>
            <pc:docMk/>
            <pc:sldMk cId="2244107701" sldId="305"/>
            <ac:grpSpMk id="15" creationId="{07561EDA-AE53-7CE7-3DFD-E04658D05715}"/>
          </ac:grpSpMkLst>
        </pc:grpChg>
        <pc:grpChg chg="add mod ord">
          <ac:chgData name="Prox Captain" userId="ed09e0e0-34ee-40aa-b994-d424741e2e8f" providerId="ADAL" clId="{126B2601-54F8-46FA-B99D-D23270485DAE}" dt="2022-09-16T07:13:23.029" v="3833" actId="166"/>
          <ac:grpSpMkLst>
            <pc:docMk/>
            <pc:sldMk cId="2244107701" sldId="305"/>
            <ac:grpSpMk id="22" creationId="{DD3A4F45-9972-E581-BEE3-381123BC2D67}"/>
          </ac:grpSpMkLst>
        </pc:grpChg>
        <pc:grpChg chg="add mod">
          <ac:chgData name="Prox Captain" userId="ed09e0e0-34ee-40aa-b994-d424741e2e8f" providerId="ADAL" clId="{126B2601-54F8-46FA-B99D-D23270485DAE}" dt="2022-09-14T16:43:38.554" v="1770"/>
          <ac:grpSpMkLst>
            <pc:docMk/>
            <pc:sldMk cId="2244107701" sldId="305"/>
            <ac:grpSpMk id="29" creationId="{B6B6FC60-CF5D-78CB-81D2-0EF79705A3C8}"/>
          </ac:grpSpMkLst>
        </pc:grpChg>
        <pc:grpChg chg="add mod">
          <ac:chgData name="Prox Captain" userId="ed09e0e0-34ee-40aa-b994-d424741e2e8f" providerId="ADAL" clId="{126B2601-54F8-46FA-B99D-D23270485DAE}" dt="2022-09-14T16:43:38.554" v="1770"/>
          <ac:grpSpMkLst>
            <pc:docMk/>
            <pc:sldMk cId="2244107701" sldId="305"/>
            <ac:grpSpMk id="34" creationId="{C241841B-BC94-044B-8963-59BC3C499D3B}"/>
          </ac:grpSpMkLst>
        </pc:grpChg>
        <pc:grpChg chg="add mod">
          <ac:chgData name="Prox Captain" userId="ed09e0e0-34ee-40aa-b994-d424741e2e8f" providerId="ADAL" clId="{126B2601-54F8-46FA-B99D-D23270485DAE}" dt="2022-09-14T16:43:38.554" v="1770"/>
          <ac:grpSpMkLst>
            <pc:docMk/>
            <pc:sldMk cId="2244107701" sldId="305"/>
            <ac:grpSpMk id="45" creationId="{5C3C2BB2-6E15-145C-47DA-0ADCB6733178}"/>
          </ac:grpSpMkLst>
        </pc:grpChg>
        <pc:grpChg chg="add del mod">
          <ac:chgData name="Prox Captain" userId="ed09e0e0-34ee-40aa-b994-d424741e2e8f" providerId="ADAL" clId="{126B2601-54F8-46FA-B99D-D23270485DAE}" dt="2022-09-14T16:46:30.943" v="1894" actId="478"/>
          <ac:grpSpMkLst>
            <pc:docMk/>
            <pc:sldMk cId="2244107701" sldId="305"/>
            <ac:grpSpMk id="60" creationId="{1BB9C282-E52C-2DDA-7F82-148B0A63F829}"/>
          </ac:grpSpMkLst>
        </pc:grpChg>
        <pc:grpChg chg="add del mod">
          <ac:chgData name="Prox Captain" userId="ed09e0e0-34ee-40aa-b994-d424741e2e8f" providerId="ADAL" clId="{126B2601-54F8-46FA-B99D-D23270485DAE}" dt="2022-09-14T16:46:37.723" v="1900" actId="478"/>
          <ac:grpSpMkLst>
            <pc:docMk/>
            <pc:sldMk cId="2244107701" sldId="305"/>
            <ac:grpSpMk id="64" creationId="{46A1D0D0-30C9-74B9-CFFD-4185DC254F37}"/>
          </ac:grpSpMkLst>
        </pc:grpChg>
        <pc:grpChg chg="add mod">
          <ac:chgData name="Prox Captain" userId="ed09e0e0-34ee-40aa-b994-d424741e2e8f" providerId="ADAL" clId="{126B2601-54F8-46FA-B99D-D23270485DAE}" dt="2022-09-14T16:43:38.554" v="1770"/>
          <ac:grpSpMkLst>
            <pc:docMk/>
            <pc:sldMk cId="2244107701" sldId="305"/>
            <ac:grpSpMk id="68" creationId="{6AFA94DA-CED0-1D3C-89C7-A3FCC82AF78B}"/>
          </ac:grpSpMkLst>
        </pc:grpChg>
        <pc:grpChg chg="add mod">
          <ac:chgData name="Prox Captain" userId="ed09e0e0-34ee-40aa-b994-d424741e2e8f" providerId="ADAL" clId="{126B2601-54F8-46FA-B99D-D23270485DAE}" dt="2022-09-14T16:43:38.554" v="1770"/>
          <ac:grpSpMkLst>
            <pc:docMk/>
            <pc:sldMk cId="2244107701" sldId="305"/>
            <ac:grpSpMk id="76" creationId="{74823E69-A460-1039-71DF-42166830024B}"/>
          </ac:grpSpMkLst>
        </pc:grpChg>
        <pc:grpChg chg="add mod">
          <ac:chgData name="Prox Captain" userId="ed09e0e0-34ee-40aa-b994-d424741e2e8f" providerId="ADAL" clId="{126B2601-54F8-46FA-B99D-D23270485DAE}" dt="2022-09-14T16:46:52.339" v="1903" actId="1076"/>
          <ac:grpSpMkLst>
            <pc:docMk/>
            <pc:sldMk cId="2244107701" sldId="305"/>
            <ac:grpSpMk id="81" creationId="{9AC65160-4D20-D06C-2B46-2CC28077153F}"/>
          </ac:grpSpMkLst>
        </pc:grpChg>
        <pc:cxnChg chg="add del mod">
          <ac:chgData name="Prox Captain" userId="ed09e0e0-34ee-40aa-b994-d424741e2e8f" providerId="ADAL" clId="{126B2601-54F8-46FA-B99D-D23270485DAE}" dt="2022-09-16T07:11:33.676" v="3817"/>
          <ac:cxnSpMkLst>
            <pc:docMk/>
            <pc:sldMk cId="2244107701" sldId="305"/>
            <ac:cxnSpMk id="2" creationId="{DC7C8421-DE47-6B45-F198-4100B83D4F7E}"/>
          </ac:cxnSpMkLst>
        </pc:cxnChg>
        <pc:cxnChg chg="add mod">
          <ac:chgData name="Prox Captain" userId="ed09e0e0-34ee-40aa-b994-d424741e2e8f" providerId="ADAL" clId="{126B2601-54F8-46FA-B99D-D23270485DAE}" dt="2022-09-16T07:13:22.546" v="3832" actId="1076"/>
          <ac:cxnSpMkLst>
            <pc:docMk/>
            <pc:sldMk cId="2244107701" sldId="305"/>
            <ac:cxnSpMk id="8" creationId="{BA43DBC4-05F8-4550-9151-FE851852F3BF}"/>
          </ac:cxnSpMkLst>
        </pc:cxnChg>
        <pc:cxnChg chg="add mod">
          <ac:chgData name="Prox Captain" userId="ed09e0e0-34ee-40aa-b994-d424741e2e8f" providerId="ADAL" clId="{126B2601-54F8-46FA-B99D-D23270485DAE}" dt="2022-09-14T16:43:38.554" v="1770"/>
          <ac:cxnSpMkLst>
            <pc:docMk/>
            <pc:sldMk cId="2244107701" sldId="305"/>
            <ac:cxnSpMk id="13" creationId="{15346C10-5620-6F76-FD09-5EE98BC6DC06}"/>
          </ac:cxnSpMkLst>
        </pc:cxnChg>
        <pc:cxnChg chg="add mod">
          <ac:chgData name="Prox Captain" userId="ed09e0e0-34ee-40aa-b994-d424741e2e8f" providerId="ADAL" clId="{126B2601-54F8-46FA-B99D-D23270485DAE}" dt="2022-09-14T16:43:38.554" v="1770"/>
          <ac:cxnSpMkLst>
            <pc:docMk/>
            <pc:sldMk cId="2244107701" sldId="305"/>
            <ac:cxnSpMk id="14" creationId="{994C9206-1E8C-A8AF-3EA8-9A5A477D0677}"/>
          </ac:cxnSpMkLst>
        </pc:cxnChg>
        <pc:cxnChg chg="del mod">
          <ac:chgData name="Prox Captain" userId="ed09e0e0-34ee-40aa-b994-d424741e2e8f" providerId="ADAL" clId="{126B2601-54F8-46FA-B99D-D23270485DAE}" dt="2022-09-14T16:43:30.387" v="1767" actId="478"/>
          <ac:cxnSpMkLst>
            <pc:docMk/>
            <pc:sldMk cId="2244107701" sldId="305"/>
            <ac:cxnSpMk id="16" creationId="{8D40B826-F94C-4176-9F5C-6D53C8D64661}"/>
          </ac:cxnSpMkLst>
        </pc:cxnChg>
        <pc:cxnChg chg="add mod">
          <ac:chgData name="Prox Captain" userId="ed09e0e0-34ee-40aa-b994-d424741e2e8f" providerId="ADAL" clId="{126B2601-54F8-46FA-B99D-D23270485DAE}" dt="2022-09-14T16:43:38.554" v="1770"/>
          <ac:cxnSpMkLst>
            <pc:docMk/>
            <pc:sldMk cId="2244107701" sldId="305"/>
            <ac:cxnSpMk id="21" creationId="{06682C66-F06B-AC5A-2EEE-FC0324C434A6}"/>
          </ac:cxnSpMkLst>
        </pc:cxnChg>
        <pc:cxnChg chg="add mod">
          <ac:chgData name="Prox Captain" userId="ed09e0e0-34ee-40aa-b994-d424741e2e8f" providerId="ADAL" clId="{126B2601-54F8-46FA-B99D-D23270485DAE}" dt="2022-09-14T16:43:38.554" v="1770"/>
          <ac:cxnSpMkLst>
            <pc:docMk/>
            <pc:sldMk cId="2244107701" sldId="305"/>
            <ac:cxnSpMk id="28" creationId="{3F5E70EF-1BB3-1478-AE24-ADDE6D5EFE37}"/>
          </ac:cxnSpMkLst>
        </pc:cxnChg>
        <pc:cxnChg chg="add mod">
          <ac:chgData name="Prox Captain" userId="ed09e0e0-34ee-40aa-b994-d424741e2e8f" providerId="ADAL" clId="{126B2601-54F8-46FA-B99D-D23270485DAE}" dt="2022-09-14T16:43:38.554" v="1770"/>
          <ac:cxnSpMkLst>
            <pc:docMk/>
            <pc:sldMk cId="2244107701" sldId="305"/>
            <ac:cxnSpMk id="33" creationId="{026D3ABE-AA0D-E9F4-0860-3C8E2A75A99D}"/>
          </ac:cxnSpMkLst>
        </pc:cxnChg>
        <pc:cxnChg chg="add mod">
          <ac:chgData name="Prox Captain" userId="ed09e0e0-34ee-40aa-b994-d424741e2e8f" providerId="ADAL" clId="{126B2601-54F8-46FA-B99D-D23270485DAE}" dt="2022-09-14T16:43:38.554" v="1770"/>
          <ac:cxnSpMkLst>
            <pc:docMk/>
            <pc:sldMk cId="2244107701" sldId="305"/>
            <ac:cxnSpMk id="39" creationId="{14AD37D1-B440-1721-113D-575B941A4119}"/>
          </ac:cxnSpMkLst>
        </pc:cxnChg>
        <pc:cxnChg chg="del mod">
          <ac:chgData name="Prox Captain" userId="ed09e0e0-34ee-40aa-b994-d424741e2e8f" providerId="ADAL" clId="{126B2601-54F8-46FA-B99D-D23270485DAE}" dt="2022-09-14T16:43:30.387" v="1767" actId="478"/>
          <ac:cxnSpMkLst>
            <pc:docMk/>
            <pc:sldMk cId="2244107701" sldId="305"/>
            <ac:cxnSpMk id="44" creationId="{17C2025F-0CEB-416F-973A-3CB2B8C51EDC}"/>
          </ac:cxnSpMkLst>
        </pc:cxnChg>
        <pc:cxnChg chg="del mod">
          <ac:chgData name="Prox Captain" userId="ed09e0e0-34ee-40aa-b994-d424741e2e8f" providerId="ADAL" clId="{126B2601-54F8-46FA-B99D-D23270485DAE}" dt="2022-09-14T16:43:30.387" v="1767" actId="478"/>
          <ac:cxnSpMkLst>
            <pc:docMk/>
            <pc:sldMk cId="2244107701" sldId="305"/>
            <ac:cxnSpMk id="50" creationId="{19F67869-5EC1-4C96-A562-156EE3D2591D}"/>
          </ac:cxnSpMkLst>
        </pc:cxnChg>
        <pc:cxnChg chg="add del mod">
          <ac:chgData name="Prox Captain" userId="ed09e0e0-34ee-40aa-b994-d424741e2e8f" providerId="ADAL" clId="{126B2601-54F8-46FA-B99D-D23270485DAE}" dt="2022-09-14T16:46:36.954" v="1898" actId="478"/>
          <ac:cxnSpMkLst>
            <pc:docMk/>
            <pc:sldMk cId="2244107701" sldId="305"/>
            <ac:cxnSpMk id="55" creationId="{55EC4FF9-51D1-DBF1-353D-0CDA9FD7D6E1}"/>
          </ac:cxnSpMkLst>
        </pc:cxnChg>
        <pc:cxnChg chg="add mod">
          <ac:chgData name="Prox Captain" userId="ed09e0e0-34ee-40aa-b994-d424741e2e8f" providerId="ADAL" clId="{126B2601-54F8-46FA-B99D-D23270485DAE}" dt="2022-09-14T16:43:38.554" v="1770"/>
          <ac:cxnSpMkLst>
            <pc:docMk/>
            <pc:sldMk cId="2244107701" sldId="305"/>
            <ac:cxnSpMk id="56" creationId="{C7EFB38C-19ED-FCE7-DC7F-A10D954F9273}"/>
          </ac:cxnSpMkLst>
        </pc:cxnChg>
        <pc:cxnChg chg="add del mod">
          <ac:chgData name="Prox Captain" userId="ed09e0e0-34ee-40aa-b994-d424741e2e8f" providerId="ADAL" clId="{126B2601-54F8-46FA-B99D-D23270485DAE}" dt="2022-09-14T16:46:40.224" v="1901" actId="478"/>
          <ac:cxnSpMkLst>
            <pc:docMk/>
            <pc:sldMk cId="2244107701" sldId="305"/>
            <ac:cxnSpMk id="57" creationId="{9E583FE7-CCC5-F752-1087-5EAD79604408}"/>
          </ac:cxnSpMkLst>
        </pc:cxnChg>
        <pc:cxnChg chg="del mod">
          <ac:chgData name="Prox Captain" userId="ed09e0e0-34ee-40aa-b994-d424741e2e8f" providerId="ADAL" clId="{126B2601-54F8-46FA-B99D-D23270485DAE}" dt="2022-09-14T16:43:30.387" v="1767" actId="478"/>
          <ac:cxnSpMkLst>
            <pc:docMk/>
            <pc:sldMk cId="2244107701" sldId="305"/>
            <ac:cxnSpMk id="59" creationId="{A5FB5935-077D-4E4B-8949-41648F06DFD5}"/>
          </ac:cxnSpMkLst>
        </pc:cxnChg>
        <pc:cxnChg chg="del mod">
          <ac:chgData name="Prox Captain" userId="ed09e0e0-34ee-40aa-b994-d424741e2e8f" providerId="ADAL" clId="{126B2601-54F8-46FA-B99D-D23270485DAE}" dt="2022-09-14T16:43:30.387" v="1767" actId="478"/>
          <ac:cxnSpMkLst>
            <pc:docMk/>
            <pc:sldMk cId="2244107701" sldId="305"/>
            <ac:cxnSpMk id="75" creationId="{EAA7F6A4-A5DD-4E89-B337-106002F4B8BB}"/>
          </ac:cxnSpMkLst>
        </pc:cxnChg>
        <pc:cxnChg chg="add mod">
          <ac:chgData name="Prox Captain" userId="ed09e0e0-34ee-40aa-b994-d424741e2e8f" providerId="ADAL" clId="{126B2601-54F8-46FA-B99D-D23270485DAE}" dt="2022-09-14T16:46:52.339" v="1903" actId="1076"/>
          <ac:cxnSpMkLst>
            <pc:docMk/>
            <pc:sldMk cId="2244107701" sldId="305"/>
            <ac:cxnSpMk id="80" creationId="{03FF781D-44BF-2360-566C-1E9BCE7DA3CD}"/>
          </ac:cxnSpMkLst>
        </pc:cxnChg>
        <pc:cxnChg chg="del mod">
          <ac:chgData name="Prox Captain" userId="ed09e0e0-34ee-40aa-b994-d424741e2e8f" providerId="ADAL" clId="{126B2601-54F8-46FA-B99D-D23270485DAE}" dt="2022-09-14T16:43:30.387" v="1767" actId="478"/>
          <ac:cxnSpMkLst>
            <pc:docMk/>
            <pc:sldMk cId="2244107701" sldId="305"/>
            <ac:cxnSpMk id="85" creationId="{B281D609-D961-48C1-8585-A5CD7545A152}"/>
          </ac:cxnSpMkLst>
        </pc:cxnChg>
      </pc:sldChg>
      <pc:sldChg chg="delSp modSp mod delAnim modNotesTx">
        <pc:chgData name="Prox Captain" userId="ed09e0e0-34ee-40aa-b994-d424741e2e8f" providerId="ADAL" clId="{126B2601-54F8-46FA-B99D-D23270485DAE}" dt="2022-09-16T15:08:30.476" v="8107" actId="20577"/>
        <pc:sldMkLst>
          <pc:docMk/>
          <pc:sldMk cId="25186726" sldId="306"/>
        </pc:sldMkLst>
        <pc:spChg chg="mod">
          <ac:chgData name="Prox Captain" userId="ed09e0e0-34ee-40aa-b994-d424741e2e8f" providerId="ADAL" clId="{126B2601-54F8-46FA-B99D-D23270485DAE}" dt="2022-09-14T16:48:36.540" v="1961" actId="20577"/>
          <ac:spMkLst>
            <pc:docMk/>
            <pc:sldMk cId="25186726" sldId="306"/>
            <ac:spMk id="5" creationId="{5597C026-6509-444B-A6A1-DBC543961234}"/>
          </ac:spMkLst>
        </pc:spChg>
        <pc:spChg chg="mod">
          <ac:chgData name="Prox Captain" userId="ed09e0e0-34ee-40aa-b994-d424741e2e8f" providerId="ADAL" clId="{126B2601-54F8-46FA-B99D-D23270485DAE}" dt="2022-09-14T16:49:19.592" v="2018" actId="20577"/>
          <ac:spMkLst>
            <pc:docMk/>
            <pc:sldMk cId="25186726" sldId="306"/>
            <ac:spMk id="47" creationId="{E59A2FB1-6979-4054-A87D-9B91A0775475}"/>
          </ac:spMkLst>
        </pc:spChg>
        <pc:spChg chg="mod">
          <ac:chgData name="Prox Captain" userId="ed09e0e0-34ee-40aa-b994-d424741e2e8f" providerId="ADAL" clId="{126B2601-54F8-46FA-B99D-D23270485DAE}" dt="2022-09-14T16:48:55.732" v="2001" actId="20577"/>
          <ac:spMkLst>
            <pc:docMk/>
            <pc:sldMk cId="25186726" sldId="306"/>
            <ac:spMk id="78" creationId="{75D20F65-BE30-4440-9D86-8E1FE11E0577}"/>
          </ac:spMkLst>
        </pc:spChg>
        <pc:grpChg chg="del">
          <ac:chgData name="Prox Captain" userId="ed09e0e0-34ee-40aa-b994-d424741e2e8f" providerId="ADAL" clId="{126B2601-54F8-46FA-B99D-D23270485DAE}" dt="2022-09-14T16:49:04.790" v="2002" actId="478"/>
          <ac:grpSpMkLst>
            <pc:docMk/>
            <pc:sldMk cId="25186726" sldId="306"/>
            <ac:grpSpMk id="4" creationId="{3797F2FC-DF34-498C-A5F5-49BD57810A03}"/>
          </ac:grpSpMkLst>
        </pc:grpChg>
        <pc:grpChg chg="del">
          <ac:chgData name="Prox Captain" userId="ed09e0e0-34ee-40aa-b994-d424741e2e8f" providerId="ADAL" clId="{126B2601-54F8-46FA-B99D-D23270485DAE}" dt="2022-09-14T16:49:07.700" v="2003" actId="478"/>
          <ac:grpSpMkLst>
            <pc:docMk/>
            <pc:sldMk cId="25186726" sldId="306"/>
            <ac:grpSpMk id="6" creationId="{59826D88-E133-4DE7-A04A-C6CBFFF9EE86}"/>
          </ac:grpSpMkLst>
        </pc:grpChg>
        <pc:cxnChg chg="del mod">
          <ac:chgData name="Prox Captain" userId="ed09e0e0-34ee-40aa-b994-d424741e2e8f" providerId="ADAL" clId="{126B2601-54F8-46FA-B99D-D23270485DAE}" dt="2022-09-14T16:49:04.790" v="2002" actId="478"/>
          <ac:cxnSpMkLst>
            <pc:docMk/>
            <pc:sldMk cId="25186726" sldId="306"/>
            <ac:cxnSpMk id="65" creationId="{8C30537B-D218-4F40-9E14-CFDEB449254B}"/>
          </ac:cxnSpMkLst>
        </pc:cxnChg>
        <pc:cxnChg chg="del mod">
          <ac:chgData name="Prox Captain" userId="ed09e0e0-34ee-40aa-b994-d424741e2e8f" providerId="ADAL" clId="{126B2601-54F8-46FA-B99D-D23270485DAE}" dt="2022-09-14T16:49:07.700" v="2003" actId="478"/>
          <ac:cxnSpMkLst>
            <pc:docMk/>
            <pc:sldMk cId="25186726" sldId="306"/>
            <ac:cxnSpMk id="85" creationId="{B281D609-D961-48C1-8585-A5CD7545A152}"/>
          </ac:cxnSpMkLst>
        </pc:cxnChg>
      </pc:sldChg>
      <pc:sldChg chg="addSp delSp modSp mod modNotesTx">
        <pc:chgData name="Prox Captain" userId="ed09e0e0-34ee-40aa-b994-d424741e2e8f" providerId="ADAL" clId="{126B2601-54F8-46FA-B99D-D23270485DAE}" dt="2022-09-16T17:17:14.512" v="10473" actId="20577"/>
        <pc:sldMkLst>
          <pc:docMk/>
          <pc:sldMk cId="248433144" sldId="308"/>
        </pc:sldMkLst>
        <pc:spChg chg="mod">
          <ac:chgData name="Prox Captain" userId="ed09e0e0-34ee-40aa-b994-d424741e2e8f" providerId="ADAL" clId="{126B2601-54F8-46FA-B99D-D23270485DAE}" dt="2022-09-16T05:10:18.995" v="3409" actId="14100"/>
          <ac:spMkLst>
            <pc:docMk/>
            <pc:sldMk cId="248433144" sldId="308"/>
            <ac:spMk id="2" creationId="{872BF276-F3D8-4708-8D53-77CA937CEA70}"/>
          </ac:spMkLst>
        </pc:spChg>
        <pc:spChg chg="add del mod">
          <ac:chgData name="Prox Captain" userId="ed09e0e0-34ee-40aa-b994-d424741e2e8f" providerId="ADAL" clId="{126B2601-54F8-46FA-B99D-D23270485DAE}" dt="2022-09-16T05:09:11.606" v="3395" actId="478"/>
          <ac:spMkLst>
            <pc:docMk/>
            <pc:sldMk cId="248433144" sldId="308"/>
            <ac:spMk id="5" creationId="{D456E890-8C1F-9C3C-0BC5-3969ECC94735}"/>
          </ac:spMkLst>
        </pc:spChg>
        <pc:spChg chg="add mod">
          <ac:chgData name="Prox Captain" userId="ed09e0e0-34ee-40aa-b994-d424741e2e8f" providerId="ADAL" clId="{126B2601-54F8-46FA-B99D-D23270485DAE}" dt="2022-09-16T05:13:28.919" v="3417" actId="1076"/>
          <ac:spMkLst>
            <pc:docMk/>
            <pc:sldMk cId="248433144" sldId="308"/>
            <ac:spMk id="6" creationId="{9DC50FB4-9D5E-21AC-AB21-5EAD59442E91}"/>
          </ac:spMkLst>
        </pc:spChg>
        <pc:spChg chg="add mod">
          <ac:chgData name="Prox Captain" userId="ed09e0e0-34ee-40aa-b994-d424741e2e8f" providerId="ADAL" clId="{126B2601-54F8-46FA-B99D-D23270485DAE}" dt="2022-09-16T05:13:28.919" v="3417" actId="1076"/>
          <ac:spMkLst>
            <pc:docMk/>
            <pc:sldMk cId="248433144" sldId="308"/>
            <ac:spMk id="7" creationId="{382EBDE3-2356-B7F0-85C8-98B565FE5D82}"/>
          </ac:spMkLst>
        </pc:spChg>
        <pc:spChg chg="add del mod">
          <ac:chgData name="Prox Captain" userId="ed09e0e0-34ee-40aa-b994-d424741e2e8f" providerId="ADAL" clId="{126B2601-54F8-46FA-B99D-D23270485DAE}" dt="2022-09-16T05:15:54.265" v="3527"/>
          <ac:spMkLst>
            <pc:docMk/>
            <pc:sldMk cId="248433144" sldId="308"/>
            <ac:spMk id="10" creationId="{8FA7DD2D-27E0-2FB8-177D-23C6C46D53BE}"/>
          </ac:spMkLst>
        </pc:spChg>
        <pc:spChg chg="mod">
          <ac:chgData name="Prox Captain" userId="ed09e0e0-34ee-40aa-b994-d424741e2e8f" providerId="ADAL" clId="{126B2601-54F8-46FA-B99D-D23270485DAE}" dt="2022-09-16T05:09:39.893" v="3400" actId="1076"/>
          <ac:spMkLst>
            <pc:docMk/>
            <pc:sldMk cId="248433144" sldId="308"/>
            <ac:spMk id="19" creationId="{383E3430-AE9C-4D4A-B3E1-3BD4C05547D0}"/>
          </ac:spMkLst>
        </pc:spChg>
        <pc:spChg chg="add del mod">
          <ac:chgData name="Prox Captain" userId="ed09e0e0-34ee-40aa-b994-d424741e2e8f" providerId="ADAL" clId="{126B2601-54F8-46FA-B99D-D23270485DAE}" dt="2022-09-16T05:09:45.692" v="3401" actId="1076"/>
          <ac:spMkLst>
            <pc:docMk/>
            <pc:sldMk cId="248433144" sldId="308"/>
            <ac:spMk id="997" creationId="{00000000-0000-0000-0000-000000000000}"/>
          </ac:spMkLst>
        </pc:spChg>
        <pc:spChg chg="mod">
          <ac:chgData name="Prox Captain" userId="ed09e0e0-34ee-40aa-b994-d424741e2e8f" providerId="ADAL" clId="{126B2601-54F8-46FA-B99D-D23270485DAE}" dt="2022-09-16T05:09:45.692" v="3401" actId="1076"/>
          <ac:spMkLst>
            <pc:docMk/>
            <pc:sldMk cId="248433144" sldId="308"/>
            <ac:spMk id="998" creationId="{00000000-0000-0000-0000-000000000000}"/>
          </ac:spMkLst>
        </pc:spChg>
        <pc:spChg chg="add del mod">
          <ac:chgData name="Prox Captain" userId="ed09e0e0-34ee-40aa-b994-d424741e2e8f" providerId="ADAL" clId="{126B2601-54F8-46FA-B99D-D23270485DAE}" dt="2022-09-16T05:09:45.692" v="3401" actId="1076"/>
          <ac:spMkLst>
            <pc:docMk/>
            <pc:sldMk cId="248433144" sldId="308"/>
            <ac:spMk id="999" creationId="{00000000-0000-0000-0000-000000000000}"/>
          </ac:spMkLst>
        </pc:spChg>
        <pc:picChg chg="add del mod">
          <ac:chgData name="Prox Captain" userId="ed09e0e0-34ee-40aa-b994-d424741e2e8f" providerId="ADAL" clId="{126B2601-54F8-46FA-B99D-D23270485DAE}" dt="2022-09-16T17:14:40.873" v="10032" actId="1076"/>
          <ac:picMkLst>
            <pc:docMk/>
            <pc:sldMk cId="248433144" sldId="308"/>
            <ac:picMk id="4" creationId="{BE904BC8-A267-70AC-BB84-83327298E732}"/>
          </ac:picMkLst>
        </pc:picChg>
        <pc:picChg chg="add mod">
          <ac:chgData name="Prox Captain" userId="ed09e0e0-34ee-40aa-b994-d424741e2e8f" providerId="ADAL" clId="{126B2601-54F8-46FA-B99D-D23270485DAE}" dt="2022-09-16T05:14:37.512" v="3517"/>
          <ac:picMkLst>
            <pc:docMk/>
            <pc:sldMk cId="248433144" sldId="308"/>
            <ac:picMk id="8" creationId="{00AD2882-82C2-D72E-A16B-3DF43595E0DA}"/>
          </ac:picMkLst>
        </pc:picChg>
        <pc:picChg chg="add mod">
          <ac:chgData name="Prox Captain" userId="ed09e0e0-34ee-40aa-b994-d424741e2e8f" providerId="ADAL" clId="{126B2601-54F8-46FA-B99D-D23270485DAE}" dt="2022-09-16T05:14:37.512" v="3517"/>
          <ac:picMkLst>
            <pc:docMk/>
            <pc:sldMk cId="248433144" sldId="308"/>
            <ac:picMk id="9" creationId="{E0EA82E2-FE31-C06B-BF00-4FF76A94B014}"/>
          </ac:picMkLst>
        </pc:picChg>
        <pc:picChg chg="add del mod">
          <ac:chgData name="Prox Captain" userId="ed09e0e0-34ee-40aa-b994-d424741e2e8f" providerId="ADAL" clId="{126B2601-54F8-46FA-B99D-D23270485DAE}" dt="2022-09-16T05:15:54.265" v="3527"/>
          <ac:picMkLst>
            <pc:docMk/>
            <pc:sldMk cId="248433144" sldId="308"/>
            <ac:picMk id="11" creationId="{CA932DC6-D7EB-C689-AB0D-B3554CC42F59}"/>
          </ac:picMkLst>
        </pc:picChg>
        <pc:picChg chg="add del mod">
          <ac:chgData name="Prox Captain" userId="ed09e0e0-34ee-40aa-b994-d424741e2e8f" providerId="ADAL" clId="{126B2601-54F8-46FA-B99D-D23270485DAE}" dt="2022-09-16T05:15:54.265" v="3527"/>
          <ac:picMkLst>
            <pc:docMk/>
            <pc:sldMk cId="248433144" sldId="308"/>
            <ac:picMk id="12" creationId="{E135C048-C535-83EE-E4F2-04E660976FBC}"/>
          </ac:picMkLst>
        </pc:picChg>
        <pc:picChg chg="add del mod">
          <ac:chgData name="Prox Captain" userId="ed09e0e0-34ee-40aa-b994-d424741e2e8f" providerId="ADAL" clId="{126B2601-54F8-46FA-B99D-D23270485DAE}" dt="2022-09-16T05:15:54.265" v="3527"/>
          <ac:picMkLst>
            <pc:docMk/>
            <pc:sldMk cId="248433144" sldId="308"/>
            <ac:picMk id="13" creationId="{12DACC34-11F8-0572-8731-C2B15A129816}"/>
          </ac:picMkLst>
        </pc:picChg>
        <pc:picChg chg="del">
          <ac:chgData name="Prox Captain" userId="ed09e0e0-34ee-40aa-b994-d424741e2e8f" providerId="ADAL" clId="{126B2601-54F8-46FA-B99D-D23270485DAE}" dt="2022-09-14T16:49:25.222" v="2019" actId="478"/>
          <ac:picMkLst>
            <pc:docMk/>
            <pc:sldMk cId="248433144" sldId="308"/>
            <ac:picMk id="33" creationId="{A7898775-DCAA-4263-80BA-423B69A97763}"/>
          </ac:picMkLst>
        </pc:picChg>
      </pc:sldChg>
      <pc:sldChg chg="addSp delSp modSp mod">
        <pc:chgData name="Prox Captain" userId="ed09e0e0-34ee-40aa-b994-d424741e2e8f" providerId="ADAL" clId="{126B2601-54F8-46FA-B99D-D23270485DAE}" dt="2022-09-16T05:13:58.237" v="3516" actId="1035"/>
        <pc:sldMkLst>
          <pc:docMk/>
          <pc:sldMk cId="2145405413" sldId="309"/>
        </pc:sldMkLst>
        <pc:spChg chg="mod">
          <ac:chgData name="Prox Captain" userId="ed09e0e0-34ee-40aa-b994-d424741e2e8f" providerId="ADAL" clId="{126B2601-54F8-46FA-B99D-D23270485DAE}" dt="2022-09-16T05:02:27.388" v="3299" actId="14100"/>
          <ac:spMkLst>
            <pc:docMk/>
            <pc:sldMk cId="2145405413" sldId="309"/>
            <ac:spMk id="2" creationId="{872BF276-F3D8-4708-8D53-77CA937CEA70}"/>
          </ac:spMkLst>
        </pc:spChg>
        <pc:spChg chg="add del mod">
          <ac:chgData name="Prox Captain" userId="ed09e0e0-34ee-40aa-b994-d424741e2e8f" providerId="ADAL" clId="{126B2601-54F8-46FA-B99D-D23270485DAE}" dt="2022-09-16T05:01:54.540" v="3294" actId="478"/>
          <ac:spMkLst>
            <pc:docMk/>
            <pc:sldMk cId="2145405413" sldId="309"/>
            <ac:spMk id="5" creationId="{A9635A07-7EFE-03AE-EF8A-633819751A87}"/>
          </ac:spMkLst>
        </pc:spChg>
        <pc:spChg chg="add del mod">
          <ac:chgData name="Prox Captain" userId="ed09e0e0-34ee-40aa-b994-d424741e2e8f" providerId="ADAL" clId="{126B2601-54F8-46FA-B99D-D23270485DAE}" dt="2022-09-16T05:01:54.540" v="3294" actId="478"/>
          <ac:spMkLst>
            <pc:docMk/>
            <pc:sldMk cId="2145405413" sldId="309"/>
            <ac:spMk id="7" creationId="{19A80882-D2EC-AEDE-7C22-2BFFDEBC8183}"/>
          </ac:spMkLst>
        </pc:spChg>
        <pc:spChg chg="add del mod">
          <ac:chgData name="Prox Captain" userId="ed09e0e0-34ee-40aa-b994-d424741e2e8f" providerId="ADAL" clId="{126B2601-54F8-46FA-B99D-D23270485DAE}" dt="2022-09-16T05:01:54.540" v="3294" actId="478"/>
          <ac:spMkLst>
            <pc:docMk/>
            <pc:sldMk cId="2145405413" sldId="309"/>
            <ac:spMk id="997" creationId="{00000000-0000-0000-0000-000000000000}"/>
          </ac:spMkLst>
        </pc:spChg>
        <pc:spChg chg="add del mod">
          <ac:chgData name="Prox Captain" userId="ed09e0e0-34ee-40aa-b994-d424741e2e8f" providerId="ADAL" clId="{126B2601-54F8-46FA-B99D-D23270485DAE}" dt="2022-09-16T05:13:58.237" v="3516" actId="1035"/>
          <ac:spMkLst>
            <pc:docMk/>
            <pc:sldMk cId="2145405413" sldId="309"/>
            <ac:spMk id="998" creationId="{00000000-0000-0000-0000-000000000000}"/>
          </ac:spMkLst>
        </pc:spChg>
        <pc:spChg chg="add del mod">
          <ac:chgData name="Prox Captain" userId="ed09e0e0-34ee-40aa-b994-d424741e2e8f" providerId="ADAL" clId="{126B2601-54F8-46FA-B99D-D23270485DAE}" dt="2022-09-16T05:13:58.237" v="3516" actId="1035"/>
          <ac:spMkLst>
            <pc:docMk/>
            <pc:sldMk cId="2145405413" sldId="309"/>
            <ac:spMk id="999" creationId="{00000000-0000-0000-0000-000000000000}"/>
          </ac:spMkLst>
        </pc:spChg>
        <pc:picChg chg="add del mod">
          <ac:chgData name="Prox Captain" userId="ed09e0e0-34ee-40aa-b994-d424741e2e8f" providerId="ADAL" clId="{126B2601-54F8-46FA-B99D-D23270485DAE}" dt="2022-09-16T05:05:57.286" v="3313" actId="1076"/>
          <ac:picMkLst>
            <pc:docMk/>
            <pc:sldMk cId="2145405413" sldId="309"/>
            <ac:picMk id="4" creationId="{8C0363B3-F07F-2680-0841-70C7A631D2C1}"/>
          </ac:picMkLst>
        </pc:picChg>
        <pc:picChg chg="del">
          <ac:chgData name="Prox Captain" userId="ed09e0e0-34ee-40aa-b994-d424741e2e8f" providerId="ADAL" clId="{126B2601-54F8-46FA-B99D-D23270485DAE}" dt="2022-09-14T16:50:25.794" v="2026" actId="478"/>
          <ac:picMkLst>
            <pc:docMk/>
            <pc:sldMk cId="2145405413" sldId="309"/>
            <ac:picMk id="5" creationId="{803635BB-9DEF-4348-A4E5-07A2C6FEDE61}"/>
          </ac:picMkLst>
        </pc:picChg>
        <pc:picChg chg="add mod">
          <ac:chgData name="Prox Captain" userId="ed09e0e0-34ee-40aa-b994-d424741e2e8f" providerId="ADAL" clId="{126B2601-54F8-46FA-B99D-D23270485DAE}" dt="2022-09-16T05:07:51.069" v="3325" actId="1076"/>
          <ac:picMkLst>
            <pc:docMk/>
            <pc:sldMk cId="2145405413" sldId="309"/>
            <ac:picMk id="9" creationId="{485B9A82-627E-EF2E-4891-55C9AD788DC2}"/>
          </ac:picMkLst>
        </pc:picChg>
        <pc:picChg chg="add mod">
          <ac:chgData name="Prox Captain" userId="ed09e0e0-34ee-40aa-b994-d424741e2e8f" providerId="ADAL" clId="{126B2601-54F8-46FA-B99D-D23270485DAE}" dt="2022-09-16T05:07:56.614" v="3326" actId="1076"/>
          <ac:picMkLst>
            <pc:docMk/>
            <pc:sldMk cId="2145405413" sldId="309"/>
            <ac:picMk id="10" creationId="{A504217A-61EC-7654-D3E4-D584888BA5F9}"/>
          </ac:picMkLst>
        </pc:picChg>
      </pc:sldChg>
      <pc:sldChg chg="modSp mod">
        <pc:chgData name="Prox Captain" userId="ed09e0e0-34ee-40aa-b994-d424741e2e8f" providerId="ADAL" clId="{126B2601-54F8-46FA-B99D-D23270485DAE}" dt="2022-09-16T04:59:45.736" v="3161" actId="20577"/>
        <pc:sldMkLst>
          <pc:docMk/>
          <pc:sldMk cId="1236649094" sldId="310"/>
        </pc:sldMkLst>
        <pc:spChg chg="mod">
          <ac:chgData name="Prox Captain" userId="ed09e0e0-34ee-40aa-b994-d424741e2e8f" providerId="ADAL" clId="{126B2601-54F8-46FA-B99D-D23270485DAE}" dt="2022-09-16T04:59:45.736" v="3161" actId="20577"/>
          <ac:spMkLst>
            <pc:docMk/>
            <pc:sldMk cId="1236649094" sldId="310"/>
            <ac:spMk id="15" creationId="{1508078B-0C91-45E8-8065-F2B2BE402A6B}"/>
          </ac:spMkLst>
        </pc:spChg>
        <pc:spChg chg="mod">
          <ac:chgData name="Prox Captain" userId="ed09e0e0-34ee-40aa-b994-d424741e2e8f" providerId="ADAL" clId="{126B2601-54F8-46FA-B99D-D23270485DAE}" dt="2022-09-14T16:55:33.873" v="2257" actId="20577"/>
          <ac:spMkLst>
            <pc:docMk/>
            <pc:sldMk cId="1236649094" sldId="310"/>
            <ac:spMk id="28" creationId="{DC62D7A2-2C65-49B5-96FE-55874097F6F1}"/>
          </ac:spMkLst>
        </pc:spChg>
        <pc:spChg chg="mod">
          <ac:chgData name="Prox Captain" userId="ed09e0e0-34ee-40aa-b994-d424741e2e8f" providerId="ADAL" clId="{126B2601-54F8-46FA-B99D-D23270485DAE}" dt="2022-09-14T16:56:11.776" v="2370" actId="14100"/>
          <ac:spMkLst>
            <pc:docMk/>
            <pc:sldMk cId="1236649094" sldId="310"/>
            <ac:spMk id="37" creationId="{87785F7F-8AA9-4F9C-9576-363783C6B3E4}"/>
          </ac:spMkLst>
        </pc:spChg>
        <pc:spChg chg="mod">
          <ac:chgData name="Prox Captain" userId="ed09e0e0-34ee-40aa-b994-d424741e2e8f" providerId="ADAL" clId="{126B2601-54F8-46FA-B99D-D23270485DAE}" dt="2022-09-14T16:58:00.180" v="2487" actId="20577"/>
          <ac:spMkLst>
            <pc:docMk/>
            <pc:sldMk cId="1236649094" sldId="310"/>
            <ac:spMk id="41" creationId="{5208745D-CD67-4B71-95F6-574E2BAEBC94}"/>
          </ac:spMkLst>
        </pc:spChg>
        <pc:spChg chg="mod">
          <ac:chgData name="Prox Captain" userId="ed09e0e0-34ee-40aa-b994-d424741e2e8f" providerId="ADAL" clId="{126B2601-54F8-46FA-B99D-D23270485DAE}" dt="2022-09-14T16:58:17.215" v="2524" actId="20577"/>
          <ac:spMkLst>
            <pc:docMk/>
            <pc:sldMk cId="1236649094" sldId="310"/>
            <ac:spMk id="45" creationId="{25D86D5C-9E23-4477-989E-9C49B599237F}"/>
          </ac:spMkLst>
        </pc:spChg>
      </pc:sldChg>
      <pc:sldChg chg="modSp mod">
        <pc:chgData name="Prox Captain" userId="ed09e0e0-34ee-40aa-b994-d424741e2e8f" providerId="ADAL" clId="{126B2601-54F8-46FA-B99D-D23270485DAE}" dt="2022-09-14T17:02:53.077" v="3072" actId="20577"/>
        <pc:sldMkLst>
          <pc:docMk/>
          <pc:sldMk cId="4285708774" sldId="311"/>
        </pc:sldMkLst>
        <pc:spChg chg="mod">
          <ac:chgData name="Prox Captain" userId="ed09e0e0-34ee-40aa-b994-d424741e2e8f" providerId="ADAL" clId="{126B2601-54F8-46FA-B99D-D23270485DAE}" dt="2022-09-14T16:59:58.272" v="2731" actId="14100"/>
          <ac:spMkLst>
            <pc:docMk/>
            <pc:sldMk cId="4285708774" sldId="311"/>
            <ac:spMk id="17" creationId="{0465114E-1620-408C-A37C-50841AEAA36F}"/>
          </ac:spMkLst>
        </pc:spChg>
        <pc:spChg chg="mod">
          <ac:chgData name="Prox Captain" userId="ed09e0e0-34ee-40aa-b994-d424741e2e8f" providerId="ADAL" clId="{126B2601-54F8-46FA-B99D-D23270485DAE}" dt="2022-09-14T17:00:52.344" v="2867" actId="20577"/>
          <ac:spMkLst>
            <pc:docMk/>
            <pc:sldMk cId="4285708774" sldId="311"/>
            <ac:spMk id="18" creationId="{CA3DA8D5-2EE8-49AE-81AF-5B671362D114}"/>
          </ac:spMkLst>
        </pc:spChg>
        <pc:spChg chg="mod">
          <ac:chgData name="Prox Captain" userId="ed09e0e0-34ee-40aa-b994-d424741e2e8f" providerId="ADAL" clId="{126B2601-54F8-46FA-B99D-D23270485DAE}" dt="2022-09-14T17:01:02.624" v="2870" actId="14100"/>
          <ac:spMkLst>
            <pc:docMk/>
            <pc:sldMk cId="4285708774" sldId="311"/>
            <ac:spMk id="26" creationId="{3C49E444-54D3-4DE1-955A-26420E27B4AB}"/>
          </ac:spMkLst>
        </pc:spChg>
        <pc:spChg chg="mod">
          <ac:chgData name="Prox Captain" userId="ed09e0e0-34ee-40aa-b994-d424741e2e8f" providerId="ADAL" clId="{126B2601-54F8-46FA-B99D-D23270485DAE}" dt="2022-09-14T17:01:29.696" v="2965" actId="20577"/>
          <ac:spMkLst>
            <pc:docMk/>
            <pc:sldMk cId="4285708774" sldId="311"/>
            <ac:spMk id="27" creationId="{8983EA07-FD39-423F-A2DE-1F89434F8610}"/>
          </ac:spMkLst>
        </pc:spChg>
        <pc:spChg chg="mod">
          <ac:chgData name="Prox Captain" userId="ed09e0e0-34ee-40aa-b994-d424741e2e8f" providerId="ADAL" clId="{126B2601-54F8-46FA-B99D-D23270485DAE}" dt="2022-09-14T16:59:33.864" v="2697" actId="14100"/>
          <ac:spMkLst>
            <pc:docMk/>
            <pc:sldMk cId="4285708774" sldId="311"/>
            <ac:spMk id="33" creationId="{7FE6FB28-C61A-40A4-A878-C831F209F30D}"/>
          </ac:spMkLst>
        </pc:spChg>
        <pc:spChg chg="mod">
          <ac:chgData name="Prox Captain" userId="ed09e0e0-34ee-40aa-b994-d424741e2e8f" providerId="ADAL" clId="{126B2601-54F8-46FA-B99D-D23270485DAE}" dt="2022-09-14T17:00:07.322" v="2743" actId="20577"/>
          <ac:spMkLst>
            <pc:docMk/>
            <pc:sldMk cId="4285708774" sldId="311"/>
            <ac:spMk id="34" creationId="{5F46E1FA-854F-42ED-9438-E2FAFB2E406A}"/>
          </ac:spMkLst>
        </pc:spChg>
        <pc:spChg chg="mod">
          <ac:chgData name="Prox Captain" userId="ed09e0e0-34ee-40aa-b994-d424741e2e8f" providerId="ADAL" clId="{126B2601-54F8-46FA-B99D-D23270485DAE}" dt="2022-09-14T17:01:35.671" v="2966" actId="14100"/>
          <ac:spMkLst>
            <pc:docMk/>
            <pc:sldMk cId="4285708774" sldId="311"/>
            <ac:spMk id="53" creationId="{70D583C7-BB31-4B2B-9BA7-0F4225D3C6D8}"/>
          </ac:spMkLst>
        </pc:spChg>
        <pc:spChg chg="mod">
          <ac:chgData name="Prox Captain" userId="ed09e0e0-34ee-40aa-b994-d424741e2e8f" providerId="ADAL" clId="{126B2601-54F8-46FA-B99D-D23270485DAE}" dt="2022-09-14T17:02:53.077" v="3072" actId="20577"/>
          <ac:spMkLst>
            <pc:docMk/>
            <pc:sldMk cId="4285708774" sldId="311"/>
            <ac:spMk id="54" creationId="{E4EA36D0-E175-436C-9060-5D62F001348B}"/>
          </ac:spMkLst>
        </pc:spChg>
        <pc:grpChg chg="mod">
          <ac:chgData name="Prox Captain" userId="ed09e0e0-34ee-40aa-b994-d424741e2e8f" providerId="ADAL" clId="{126B2601-54F8-46FA-B99D-D23270485DAE}" dt="2022-09-14T17:00:57.509" v="2869" actId="14100"/>
          <ac:grpSpMkLst>
            <pc:docMk/>
            <pc:sldMk cId="4285708774" sldId="311"/>
            <ac:grpSpMk id="4" creationId="{647514B2-020D-4DEB-AF56-DD787874D9A3}"/>
          </ac:grpSpMkLst>
        </pc:grpChg>
        <pc:cxnChg chg="mod">
          <ac:chgData name="Prox Captain" userId="ed09e0e0-34ee-40aa-b994-d424741e2e8f" providerId="ADAL" clId="{126B2601-54F8-46FA-B99D-D23270485DAE}" dt="2022-09-14T16:59:58.272" v="2731" actId="14100"/>
          <ac:cxnSpMkLst>
            <pc:docMk/>
            <pc:sldMk cId="4285708774" sldId="311"/>
            <ac:cxnSpMk id="21" creationId="{A742948C-EFE5-4BCE-9CCE-86DD58ECDC50}"/>
          </ac:cxnSpMkLst>
        </pc:cxnChg>
        <pc:cxnChg chg="mod">
          <ac:chgData name="Prox Captain" userId="ed09e0e0-34ee-40aa-b994-d424741e2e8f" providerId="ADAL" clId="{126B2601-54F8-46FA-B99D-D23270485DAE}" dt="2022-09-14T17:01:02.624" v="2870" actId="14100"/>
          <ac:cxnSpMkLst>
            <pc:docMk/>
            <pc:sldMk cId="4285708774" sldId="311"/>
            <ac:cxnSpMk id="29" creationId="{67ADDF10-308F-4455-BF89-3402CB94D460}"/>
          </ac:cxnSpMkLst>
        </pc:cxnChg>
        <pc:cxnChg chg="mod">
          <ac:chgData name="Prox Captain" userId="ed09e0e0-34ee-40aa-b994-d424741e2e8f" providerId="ADAL" clId="{126B2601-54F8-46FA-B99D-D23270485DAE}" dt="2022-09-14T16:59:33.864" v="2697" actId="14100"/>
          <ac:cxnSpMkLst>
            <pc:docMk/>
            <pc:sldMk cId="4285708774" sldId="311"/>
            <ac:cxnSpMk id="36" creationId="{706CA69C-643F-42DB-8324-7E973A936279}"/>
          </ac:cxnSpMkLst>
        </pc:cxnChg>
        <pc:cxnChg chg="mod">
          <ac:chgData name="Prox Captain" userId="ed09e0e0-34ee-40aa-b994-d424741e2e8f" providerId="ADAL" clId="{126B2601-54F8-46FA-B99D-D23270485DAE}" dt="2022-09-14T17:01:35.671" v="2966" actId="14100"/>
          <ac:cxnSpMkLst>
            <pc:docMk/>
            <pc:sldMk cId="4285708774" sldId="311"/>
            <ac:cxnSpMk id="56" creationId="{541638EF-743D-4D21-9837-04C33470AEFC}"/>
          </ac:cxnSpMkLst>
        </pc:cxnChg>
      </pc:sldChg>
      <pc:sldChg chg="modSp mod modNotesTx">
        <pc:chgData name="Prox Captain" userId="ed09e0e0-34ee-40aa-b994-d424741e2e8f" providerId="ADAL" clId="{126B2601-54F8-46FA-B99D-D23270485DAE}" dt="2022-09-16T15:04:20.763" v="7512" actId="20577"/>
        <pc:sldMkLst>
          <pc:docMk/>
          <pc:sldMk cId="1370500917" sldId="312"/>
        </pc:sldMkLst>
        <pc:spChg chg="mod">
          <ac:chgData name="Prox Captain" userId="ed09e0e0-34ee-40aa-b994-d424741e2e8f" providerId="ADAL" clId="{126B2601-54F8-46FA-B99D-D23270485DAE}" dt="2022-09-16T05:52:36.769" v="3735" actId="20577"/>
          <ac:spMkLst>
            <pc:docMk/>
            <pc:sldMk cId="1370500917" sldId="312"/>
            <ac:spMk id="39" creationId="{C00FA280-1745-497D-A59D-CCFA1ED9CCA2}"/>
          </ac:spMkLst>
        </pc:spChg>
      </pc:sldChg>
      <pc:sldChg chg="addSp delSp modSp add mod ord">
        <pc:chgData name="Prox Captain" userId="ed09e0e0-34ee-40aa-b994-d424741e2e8f" providerId="ADAL" clId="{126B2601-54F8-46FA-B99D-D23270485DAE}" dt="2022-09-16T05:19:58.170" v="3602" actId="21"/>
        <pc:sldMkLst>
          <pc:docMk/>
          <pc:sldMk cId="494909302" sldId="313"/>
        </pc:sldMkLst>
        <pc:spChg chg="add mod">
          <ac:chgData name="Prox Captain" userId="ed09e0e0-34ee-40aa-b994-d424741e2e8f" providerId="ADAL" clId="{126B2601-54F8-46FA-B99D-D23270485DAE}" dt="2022-09-16T05:18:01.685" v="3595" actId="1076"/>
          <ac:spMkLst>
            <pc:docMk/>
            <pc:sldMk cId="494909302" sldId="313"/>
            <ac:spMk id="2" creationId="{191AD3CB-5867-8C80-CD8B-5A183F782517}"/>
          </ac:spMkLst>
        </pc:spChg>
        <pc:spChg chg="add del mod">
          <ac:chgData name="Prox Captain" userId="ed09e0e0-34ee-40aa-b994-d424741e2e8f" providerId="ADAL" clId="{126B2601-54F8-46FA-B99D-D23270485DAE}" dt="2022-09-16T05:19:58.170" v="3602" actId="21"/>
          <ac:spMkLst>
            <pc:docMk/>
            <pc:sldMk cId="494909302" sldId="313"/>
            <ac:spMk id="6" creationId="{433823F4-51AF-8CF0-BAE3-B40F73522944}"/>
          </ac:spMkLst>
        </pc:spChg>
        <pc:spChg chg="add del mod">
          <ac:chgData name="Prox Captain" userId="ed09e0e0-34ee-40aa-b994-d424741e2e8f" providerId="ADAL" clId="{126B2601-54F8-46FA-B99D-D23270485DAE}" dt="2022-09-16T05:19:58.170" v="3602" actId="21"/>
          <ac:spMkLst>
            <pc:docMk/>
            <pc:sldMk cId="494909302" sldId="313"/>
            <ac:spMk id="7" creationId="{01CB5975-4491-A70C-EF1F-BF777FA55208}"/>
          </ac:spMkLst>
        </pc:spChg>
        <pc:spChg chg="mod">
          <ac:chgData name="Prox Captain" userId="ed09e0e0-34ee-40aa-b994-d424741e2e8f" providerId="ADAL" clId="{126B2601-54F8-46FA-B99D-D23270485DAE}" dt="2022-09-16T05:00:27.694" v="3170" actId="1076"/>
          <ac:spMkLst>
            <pc:docMk/>
            <pc:sldMk cId="494909302" sldId="313"/>
            <ac:spMk id="1015" creationId="{00000000-0000-0000-0000-000000000000}"/>
          </ac:spMkLst>
        </pc:spChg>
        <pc:spChg chg="mod">
          <ac:chgData name="Prox Captain" userId="ed09e0e0-34ee-40aa-b994-d424741e2e8f" providerId="ADAL" clId="{126B2601-54F8-46FA-B99D-D23270485DAE}" dt="2022-09-16T05:00:35.246" v="3171" actId="1076"/>
          <ac:spMkLst>
            <pc:docMk/>
            <pc:sldMk cId="494909302" sldId="313"/>
            <ac:spMk id="1016" creationId="{00000000-0000-0000-0000-000000000000}"/>
          </ac:spMkLst>
        </pc:spChg>
        <pc:spChg chg="mod">
          <ac:chgData name="Prox Captain" userId="ed09e0e0-34ee-40aa-b994-d424741e2e8f" providerId="ADAL" clId="{126B2601-54F8-46FA-B99D-D23270485DAE}" dt="2022-09-16T05:00:35.246" v="3171" actId="1076"/>
          <ac:spMkLst>
            <pc:docMk/>
            <pc:sldMk cId="494909302" sldId="313"/>
            <ac:spMk id="1017" creationId="{00000000-0000-0000-0000-000000000000}"/>
          </ac:spMkLst>
        </pc:spChg>
        <pc:spChg chg="mod">
          <ac:chgData name="Prox Captain" userId="ed09e0e0-34ee-40aa-b994-d424741e2e8f" providerId="ADAL" clId="{126B2601-54F8-46FA-B99D-D23270485DAE}" dt="2022-09-16T05:01:22.839" v="3288" actId="20577"/>
          <ac:spMkLst>
            <pc:docMk/>
            <pc:sldMk cId="494909302" sldId="313"/>
            <ac:spMk id="1018" creationId="{00000000-0000-0000-0000-000000000000}"/>
          </ac:spMkLst>
        </pc:spChg>
        <pc:picChg chg="add mod">
          <ac:chgData name="Prox Captain" userId="ed09e0e0-34ee-40aa-b994-d424741e2e8f" providerId="ADAL" clId="{126B2601-54F8-46FA-B99D-D23270485DAE}" dt="2022-09-16T05:18:01.685" v="3595" actId="1076"/>
          <ac:picMkLst>
            <pc:docMk/>
            <pc:sldMk cId="494909302" sldId="313"/>
            <ac:picMk id="3" creationId="{E5F43ECD-A732-C7BC-7698-ED053AE4F674}"/>
          </ac:picMkLst>
        </pc:picChg>
        <pc:picChg chg="add mod">
          <ac:chgData name="Prox Captain" userId="ed09e0e0-34ee-40aa-b994-d424741e2e8f" providerId="ADAL" clId="{126B2601-54F8-46FA-B99D-D23270485DAE}" dt="2022-09-16T05:18:01.685" v="3595" actId="1076"/>
          <ac:picMkLst>
            <pc:docMk/>
            <pc:sldMk cId="494909302" sldId="313"/>
            <ac:picMk id="4" creationId="{BAE290F9-651B-28AC-2B06-00C48B60203D}"/>
          </ac:picMkLst>
        </pc:picChg>
        <pc:picChg chg="add mod">
          <ac:chgData name="Prox Captain" userId="ed09e0e0-34ee-40aa-b994-d424741e2e8f" providerId="ADAL" clId="{126B2601-54F8-46FA-B99D-D23270485DAE}" dt="2022-09-16T05:18:01.685" v="3595" actId="1076"/>
          <ac:picMkLst>
            <pc:docMk/>
            <pc:sldMk cId="494909302" sldId="313"/>
            <ac:picMk id="5" creationId="{7800A3C9-8354-DAE1-0419-13DE11140448}"/>
          </ac:picMkLst>
        </pc:picChg>
        <pc:picChg chg="add del mod">
          <ac:chgData name="Prox Captain" userId="ed09e0e0-34ee-40aa-b994-d424741e2e8f" providerId="ADAL" clId="{126B2601-54F8-46FA-B99D-D23270485DAE}" dt="2022-09-16T05:19:58.170" v="3602" actId="21"/>
          <ac:picMkLst>
            <pc:docMk/>
            <pc:sldMk cId="494909302" sldId="313"/>
            <ac:picMk id="8" creationId="{3073160D-4AB0-AE05-2E7D-DB7C1ABA99BB}"/>
          </ac:picMkLst>
        </pc:picChg>
        <pc:picChg chg="add del mod">
          <ac:chgData name="Prox Captain" userId="ed09e0e0-34ee-40aa-b994-d424741e2e8f" providerId="ADAL" clId="{126B2601-54F8-46FA-B99D-D23270485DAE}" dt="2022-09-16T05:19:58.170" v="3602" actId="21"/>
          <ac:picMkLst>
            <pc:docMk/>
            <pc:sldMk cId="494909302" sldId="313"/>
            <ac:picMk id="9" creationId="{7D8E58FE-38C3-3029-FAB1-DF2EA7DAEC78}"/>
          </ac:picMkLst>
        </pc:picChg>
        <pc:picChg chg="add del mod">
          <ac:chgData name="Prox Captain" userId="ed09e0e0-34ee-40aa-b994-d424741e2e8f" providerId="ADAL" clId="{126B2601-54F8-46FA-B99D-D23270485DAE}" dt="2022-09-16T05:19:58.170" v="3602" actId="21"/>
          <ac:picMkLst>
            <pc:docMk/>
            <pc:sldMk cId="494909302" sldId="313"/>
            <ac:picMk id="10" creationId="{5DBA3EFE-BFF8-0952-D55E-1EE570522978}"/>
          </ac:picMkLst>
        </pc:picChg>
        <pc:cxnChg chg="mod">
          <ac:chgData name="Prox Captain" userId="ed09e0e0-34ee-40aa-b994-d424741e2e8f" providerId="ADAL" clId="{126B2601-54F8-46FA-B99D-D23270485DAE}" dt="2022-09-16T05:00:27.694" v="3170" actId="1076"/>
          <ac:cxnSpMkLst>
            <pc:docMk/>
            <pc:sldMk cId="494909302" sldId="313"/>
            <ac:cxnSpMk id="1019" creationId="{00000000-0000-0000-0000-000000000000}"/>
          </ac:cxnSpMkLst>
        </pc:cxnChg>
      </pc:sldChg>
      <pc:sldChg chg="addSp modSp add mod ord modNotesTx">
        <pc:chgData name="Prox Captain" userId="ed09e0e0-34ee-40aa-b994-d424741e2e8f" providerId="ADAL" clId="{126B2601-54F8-46FA-B99D-D23270485DAE}" dt="2022-09-16T15:10:09.651" v="8265" actId="20577"/>
        <pc:sldMkLst>
          <pc:docMk/>
          <pc:sldMk cId="3732399560" sldId="314"/>
        </pc:sldMkLst>
        <pc:spChg chg="add mod">
          <ac:chgData name="Prox Captain" userId="ed09e0e0-34ee-40aa-b994-d424741e2e8f" providerId="ADAL" clId="{126B2601-54F8-46FA-B99D-D23270485DAE}" dt="2022-09-16T05:14:50.725" v="3521" actId="1076"/>
          <ac:spMkLst>
            <pc:docMk/>
            <pc:sldMk cId="3732399560" sldId="314"/>
            <ac:spMk id="2" creationId="{47E1FA8A-BD3A-2558-2AD4-5F356E5E0715}"/>
          </ac:spMkLst>
        </pc:spChg>
        <pc:spChg chg="mod">
          <ac:chgData name="Prox Captain" userId="ed09e0e0-34ee-40aa-b994-d424741e2e8f" providerId="ADAL" clId="{126B2601-54F8-46FA-B99D-D23270485DAE}" dt="2022-09-16T05:08:23.656" v="3335" actId="14100"/>
          <ac:spMkLst>
            <pc:docMk/>
            <pc:sldMk cId="3732399560" sldId="314"/>
            <ac:spMk id="1016" creationId="{00000000-0000-0000-0000-000000000000}"/>
          </ac:spMkLst>
        </pc:spChg>
        <pc:spChg chg="mod">
          <ac:chgData name="Prox Captain" userId="ed09e0e0-34ee-40aa-b994-d424741e2e8f" providerId="ADAL" clId="{126B2601-54F8-46FA-B99D-D23270485DAE}" dt="2022-09-16T05:08:33.177" v="3339" actId="1076"/>
          <ac:spMkLst>
            <pc:docMk/>
            <pc:sldMk cId="3732399560" sldId="314"/>
            <ac:spMk id="1017" creationId="{00000000-0000-0000-0000-000000000000}"/>
          </ac:spMkLst>
        </pc:spChg>
        <pc:spChg chg="mod">
          <ac:chgData name="Prox Captain" userId="ed09e0e0-34ee-40aa-b994-d424741e2e8f" providerId="ADAL" clId="{126B2601-54F8-46FA-B99D-D23270485DAE}" dt="2022-09-16T05:09:03.135" v="3393" actId="20577"/>
          <ac:spMkLst>
            <pc:docMk/>
            <pc:sldMk cId="3732399560" sldId="314"/>
            <ac:spMk id="1018" creationId="{00000000-0000-0000-0000-000000000000}"/>
          </ac:spMkLst>
        </pc:spChg>
        <pc:picChg chg="add mod">
          <ac:chgData name="Prox Captain" userId="ed09e0e0-34ee-40aa-b994-d424741e2e8f" providerId="ADAL" clId="{126B2601-54F8-46FA-B99D-D23270485DAE}" dt="2022-09-16T05:15:12.766" v="3523" actId="1076"/>
          <ac:picMkLst>
            <pc:docMk/>
            <pc:sldMk cId="3732399560" sldId="314"/>
            <ac:picMk id="3" creationId="{86FEAC71-8177-39C6-39DA-461A4D60C960}"/>
          </ac:picMkLst>
        </pc:picChg>
        <pc:picChg chg="add mod">
          <ac:chgData name="Prox Captain" userId="ed09e0e0-34ee-40aa-b994-d424741e2e8f" providerId="ADAL" clId="{126B2601-54F8-46FA-B99D-D23270485DAE}" dt="2022-09-16T05:15:29.459" v="3525" actId="1076"/>
          <ac:picMkLst>
            <pc:docMk/>
            <pc:sldMk cId="3732399560" sldId="314"/>
            <ac:picMk id="4" creationId="{AC5C29F4-D2CC-6600-1992-7A34E5E4EDD9}"/>
          </ac:picMkLst>
        </pc:picChg>
      </pc:sldChg>
      <pc:sldChg chg="add mod modClrScheme chgLayout">
        <pc:chgData name="Prox Captain" userId="ed09e0e0-34ee-40aa-b994-d424741e2e8f" providerId="ADAL" clId="{126B2601-54F8-46FA-B99D-D23270485DAE}" dt="2022-09-16T13:10:00.314" v="3838" actId="700"/>
        <pc:sldMkLst>
          <pc:docMk/>
          <pc:sldMk cId="2626527610" sldId="315"/>
        </pc:sldMkLst>
      </pc:sldChg>
      <pc:sldChg chg="addSp delSp modSp add mod modTransition setBg modNotesTx">
        <pc:chgData name="Prox Captain" userId="ed09e0e0-34ee-40aa-b994-d424741e2e8f" providerId="ADAL" clId="{126B2601-54F8-46FA-B99D-D23270485DAE}" dt="2022-09-16T13:37:57.030" v="4385"/>
        <pc:sldMkLst>
          <pc:docMk/>
          <pc:sldMk cId="964944419" sldId="316"/>
        </pc:sldMkLst>
        <pc:spChg chg="mod topLvl">
          <ac:chgData name="Prox Captain" userId="ed09e0e0-34ee-40aa-b994-d424741e2e8f" providerId="ADAL" clId="{126B2601-54F8-46FA-B99D-D23270485DAE}" dt="2022-09-16T13:19:26.003" v="4111" actId="404"/>
          <ac:spMkLst>
            <pc:docMk/>
            <pc:sldMk cId="964944419" sldId="316"/>
            <ac:spMk id="3" creationId="{EA3B3B3B-8DD2-0F65-9E7C-CE54991336A8}"/>
          </ac:spMkLst>
        </pc:spChg>
        <pc:spChg chg="del">
          <ac:chgData name="Prox Captain" userId="ed09e0e0-34ee-40aa-b994-d424741e2e8f" providerId="ADAL" clId="{126B2601-54F8-46FA-B99D-D23270485DAE}" dt="2022-09-16T13:15:04.616" v="3913" actId="478"/>
          <ac:spMkLst>
            <pc:docMk/>
            <pc:sldMk cId="964944419" sldId="316"/>
            <ac:spMk id="5" creationId="{25BBFB2C-1877-4E39-9418-C85306CC9330}"/>
          </ac:spMkLst>
        </pc:spChg>
        <pc:spChg chg="del mod">
          <ac:chgData name="Prox Captain" userId="ed09e0e0-34ee-40aa-b994-d424741e2e8f" providerId="ADAL" clId="{126B2601-54F8-46FA-B99D-D23270485DAE}" dt="2022-09-16T13:14:54.300" v="3910" actId="478"/>
          <ac:spMkLst>
            <pc:docMk/>
            <pc:sldMk cId="964944419" sldId="316"/>
            <ac:spMk id="6" creationId="{7BE6668B-2094-4375-98C1-72A32037EE30}"/>
          </ac:spMkLst>
        </pc:spChg>
        <pc:grpChg chg="add del mod">
          <ac:chgData name="Prox Captain" userId="ed09e0e0-34ee-40aa-b994-d424741e2e8f" providerId="ADAL" clId="{126B2601-54F8-46FA-B99D-D23270485DAE}" dt="2022-09-16T13:14:37.937" v="3896" actId="165"/>
          <ac:grpSpMkLst>
            <pc:docMk/>
            <pc:sldMk cId="964944419" sldId="316"/>
            <ac:grpSpMk id="2" creationId="{68EA9809-975B-CBC8-0451-08AF027E5C6E}"/>
          </ac:grpSpMkLst>
        </pc:grpChg>
        <pc:picChg chg="add del mod topLvl">
          <ac:chgData name="Prox Captain" userId="ed09e0e0-34ee-40aa-b994-d424741e2e8f" providerId="ADAL" clId="{126B2601-54F8-46FA-B99D-D23270485DAE}" dt="2022-09-16T13:15:06.281" v="3914" actId="1076"/>
          <ac:picMkLst>
            <pc:docMk/>
            <pc:sldMk cId="964944419" sldId="316"/>
            <ac:picMk id="4" creationId="{87B87011-9C8C-14FB-A656-F2A6800FE5FE}"/>
          </ac:picMkLst>
        </pc:picChg>
      </pc:sldChg>
    </pc:docChg>
  </pc:docChgLst>
  <pc:docChgLst>
    <pc:chgData name="Prox Captain" userId="ed09e0e0-34ee-40aa-b994-d424741e2e8f" providerId="ADAL" clId="{E658267E-A968-447F-B603-50D305E8E49F}"/>
    <pc:docChg chg="undo custSel addSld modSld sldOrd">
      <pc:chgData name="Prox Captain" userId="ed09e0e0-34ee-40aa-b994-d424741e2e8f" providerId="ADAL" clId="{E658267E-A968-447F-B603-50D305E8E49F}" dt="2022-02-26T05:21:01.911" v="3730"/>
      <pc:docMkLst>
        <pc:docMk/>
      </pc:docMkLst>
      <pc:sldChg chg="modSp mod modAnim modNotesTx">
        <pc:chgData name="Prox Captain" userId="ed09e0e0-34ee-40aa-b994-d424741e2e8f" providerId="ADAL" clId="{E658267E-A968-447F-B603-50D305E8E49F}" dt="2022-02-25T17:24:24.766" v="3370"/>
        <pc:sldMkLst>
          <pc:docMk/>
          <pc:sldMk cId="0" sldId="256"/>
        </pc:sldMkLst>
        <pc:spChg chg="mod">
          <ac:chgData name="Prox Captain" userId="ed09e0e0-34ee-40aa-b994-d424741e2e8f" providerId="ADAL" clId="{E658267E-A968-447F-B603-50D305E8E49F}" dt="2022-02-25T17:19:45.091" v="3348" actId="1076"/>
          <ac:spMkLst>
            <pc:docMk/>
            <pc:sldMk cId="0" sldId="256"/>
            <ac:spMk id="4" creationId="{2E26DDBE-1D52-4663-A01D-A6C4D833C455}"/>
          </ac:spMkLst>
        </pc:spChg>
      </pc:sldChg>
      <pc:sldChg chg="addSp delSp modSp mod modTransition modAnim modNotesTx">
        <pc:chgData name="Prox Captain" userId="ed09e0e0-34ee-40aa-b994-d424741e2e8f" providerId="ADAL" clId="{E658267E-A968-447F-B603-50D305E8E49F}" dt="2022-02-26T03:24:28.852" v="3499"/>
        <pc:sldMkLst>
          <pc:docMk/>
          <pc:sldMk cId="0" sldId="258"/>
        </pc:sldMkLst>
        <pc:spChg chg="add del mod">
          <ac:chgData name="Prox Captain" userId="ed09e0e0-34ee-40aa-b994-d424741e2e8f" providerId="ADAL" clId="{E658267E-A968-447F-B603-50D305E8E49F}" dt="2022-02-26T03:13:57.310" v="3428" actId="478"/>
          <ac:spMkLst>
            <pc:docMk/>
            <pc:sldMk cId="0" sldId="258"/>
            <ac:spMk id="3" creationId="{8E103C49-CFE4-42FC-B5A5-2EF0EE9ED232}"/>
          </ac:spMkLst>
        </pc:spChg>
        <pc:spChg chg="add del mod">
          <ac:chgData name="Prox Captain" userId="ed09e0e0-34ee-40aa-b994-d424741e2e8f" providerId="ADAL" clId="{E658267E-A968-447F-B603-50D305E8E49F}" dt="2022-02-26T03:14:04.808" v="3429" actId="478"/>
          <ac:spMkLst>
            <pc:docMk/>
            <pc:sldMk cId="0" sldId="258"/>
            <ac:spMk id="6" creationId="{06E1CFB1-3818-4B68-88A1-C505E1D38EE6}"/>
          </ac:spMkLst>
        </pc:spChg>
        <pc:spChg chg="mod">
          <ac:chgData name="Prox Captain" userId="ed09e0e0-34ee-40aa-b994-d424741e2e8f" providerId="ADAL" clId="{E658267E-A968-447F-B603-50D305E8E49F}" dt="2022-02-26T03:19:17.108" v="3457" actId="14100"/>
          <ac:spMkLst>
            <pc:docMk/>
            <pc:sldMk cId="0" sldId="258"/>
            <ac:spMk id="19" creationId="{383E3430-AE9C-4D4A-B3E1-3BD4C05547D0}"/>
          </ac:spMkLst>
        </pc:spChg>
        <pc:spChg chg="mod">
          <ac:chgData name="Prox Captain" userId="ed09e0e0-34ee-40aa-b994-d424741e2e8f" providerId="ADAL" clId="{E658267E-A968-447F-B603-50D305E8E49F}" dt="2022-02-26T03:13:42.226" v="3425"/>
          <ac:spMkLst>
            <pc:docMk/>
            <pc:sldMk cId="0" sldId="258"/>
            <ac:spMk id="34" creationId="{3206788D-5379-4566-AB75-FF2116E41CBF}"/>
          </ac:spMkLst>
        </pc:spChg>
        <pc:spChg chg="mod">
          <ac:chgData name="Prox Captain" userId="ed09e0e0-34ee-40aa-b994-d424741e2e8f" providerId="ADAL" clId="{E658267E-A968-447F-B603-50D305E8E49F}" dt="2022-02-26T03:15:16.025" v="3436" actId="404"/>
          <ac:spMkLst>
            <pc:docMk/>
            <pc:sldMk cId="0" sldId="258"/>
            <ac:spMk id="35" creationId="{EC184B0F-D6CE-4A96-A721-514927CB7843}"/>
          </ac:spMkLst>
        </pc:spChg>
        <pc:spChg chg="mod">
          <ac:chgData name="Prox Captain" userId="ed09e0e0-34ee-40aa-b994-d424741e2e8f" providerId="ADAL" clId="{E658267E-A968-447F-B603-50D305E8E49F}" dt="2022-02-26T03:13:42.226" v="3425"/>
          <ac:spMkLst>
            <pc:docMk/>
            <pc:sldMk cId="0" sldId="258"/>
            <ac:spMk id="36" creationId="{629943F1-D156-4A72-8DB8-9D4C682F91C1}"/>
          </ac:spMkLst>
        </pc:spChg>
        <pc:spChg chg="del mod">
          <ac:chgData name="Prox Captain" userId="ed09e0e0-34ee-40aa-b994-d424741e2e8f" providerId="ADAL" clId="{E658267E-A968-447F-B603-50D305E8E49F}" dt="2022-02-26T03:13:51.253" v="3427" actId="478"/>
          <ac:spMkLst>
            <pc:docMk/>
            <pc:sldMk cId="0" sldId="258"/>
            <ac:spMk id="997" creationId="{00000000-0000-0000-0000-000000000000}"/>
          </ac:spMkLst>
        </pc:spChg>
        <pc:spChg chg="del">
          <ac:chgData name="Prox Captain" userId="ed09e0e0-34ee-40aa-b994-d424741e2e8f" providerId="ADAL" clId="{E658267E-A968-447F-B603-50D305E8E49F}" dt="2022-02-26T03:13:51.253" v="3427" actId="478"/>
          <ac:spMkLst>
            <pc:docMk/>
            <pc:sldMk cId="0" sldId="258"/>
            <ac:spMk id="998" creationId="{00000000-0000-0000-0000-000000000000}"/>
          </ac:spMkLst>
        </pc:spChg>
        <pc:spChg chg="del">
          <ac:chgData name="Prox Captain" userId="ed09e0e0-34ee-40aa-b994-d424741e2e8f" providerId="ADAL" clId="{E658267E-A968-447F-B603-50D305E8E49F}" dt="2022-02-26T03:13:51.253" v="3427" actId="478"/>
          <ac:spMkLst>
            <pc:docMk/>
            <pc:sldMk cId="0" sldId="258"/>
            <ac:spMk id="999" creationId="{00000000-0000-0000-0000-000000000000}"/>
          </ac:spMkLst>
        </pc:spChg>
        <pc:grpChg chg="add mod">
          <ac:chgData name="Prox Captain" userId="ed09e0e0-34ee-40aa-b994-d424741e2e8f" providerId="ADAL" clId="{E658267E-A968-447F-B603-50D305E8E49F}" dt="2022-02-26T03:14:25.645" v="3433" actId="1076"/>
          <ac:grpSpMkLst>
            <pc:docMk/>
            <pc:sldMk cId="0" sldId="258"/>
            <ac:grpSpMk id="33" creationId="{8C93D665-3BA6-45EE-8449-F9362505151E}"/>
          </ac:grpSpMkLst>
        </pc:grpChg>
      </pc:sldChg>
      <pc:sldChg chg="modTransition">
        <pc:chgData name="Prox Captain" userId="ed09e0e0-34ee-40aa-b994-d424741e2e8f" providerId="ADAL" clId="{E658267E-A968-447F-B603-50D305E8E49F}" dt="2022-02-26T04:58:29.220" v="3654"/>
        <pc:sldMkLst>
          <pc:docMk/>
          <pc:sldMk cId="0" sldId="259"/>
        </pc:sldMkLst>
      </pc:sldChg>
      <pc:sldChg chg="modTransition">
        <pc:chgData name="Prox Captain" userId="ed09e0e0-34ee-40aa-b994-d424741e2e8f" providerId="ADAL" clId="{E658267E-A968-447F-B603-50D305E8E49F}" dt="2022-02-18T16:42:43.780" v="233"/>
        <pc:sldMkLst>
          <pc:docMk/>
          <pc:sldMk cId="0" sldId="279"/>
        </pc:sldMkLst>
      </pc:sldChg>
      <pc:sldChg chg="modTransition modAnim modNotesTx">
        <pc:chgData name="Prox Captain" userId="ed09e0e0-34ee-40aa-b994-d424741e2e8f" providerId="ADAL" clId="{E658267E-A968-447F-B603-50D305E8E49F}" dt="2022-02-26T04:00:27.702" v="3541"/>
        <pc:sldMkLst>
          <pc:docMk/>
          <pc:sldMk cId="381205635" sldId="301"/>
        </pc:sldMkLst>
      </pc:sldChg>
      <pc:sldChg chg="addSp delSp modSp mod modTransition modAnim modNotesTx">
        <pc:chgData name="Prox Captain" userId="ed09e0e0-34ee-40aa-b994-d424741e2e8f" providerId="ADAL" clId="{E658267E-A968-447F-B603-50D305E8E49F}" dt="2022-02-26T03:31:28" v="3530"/>
        <pc:sldMkLst>
          <pc:docMk/>
          <pc:sldMk cId="2165709325" sldId="302"/>
        </pc:sldMkLst>
        <pc:spChg chg="mod ord topLvl">
          <ac:chgData name="Prox Captain" userId="ed09e0e0-34ee-40aa-b994-d424741e2e8f" providerId="ADAL" clId="{E658267E-A968-447F-B603-50D305E8E49F}" dt="2022-02-18T16:38:07.963" v="178" actId="164"/>
          <ac:spMkLst>
            <pc:docMk/>
            <pc:sldMk cId="2165709325" sldId="302"/>
            <ac:spMk id="5" creationId="{5597C026-6509-444B-A6A1-DBC543961234}"/>
          </ac:spMkLst>
        </pc:spChg>
        <pc:spChg chg="del mod topLvl">
          <ac:chgData name="Prox Captain" userId="ed09e0e0-34ee-40aa-b994-d424741e2e8f" providerId="ADAL" clId="{E658267E-A968-447F-B603-50D305E8E49F}" dt="2022-02-18T16:34:12.324" v="123" actId="478"/>
          <ac:spMkLst>
            <pc:docMk/>
            <pc:sldMk cId="2165709325" sldId="302"/>
            <ac:spMk id="20" creationId="{241068FB-5C1E-42E8-B47B-7397240C1F43}"/>
          </ac:spMkLst>
        </pc:spChg>
        <pc:spChg chg="del mod topLvl">
          <ac:chgData name="Prox Captain" userId="ed09e0e0-34ee-40aa-b994-d424741e2e8f" providerId="ADAL" clId="{E658267E-A968-447F-B603-50D305E8E49F}" dt="2022-02-18T16:34:49.974" v="131" actId="478"/>
          <ac:spMkLst>
            <pc:docMk/>
            <pc:sldMk cId="2165709325" sldId="302"/>
            <ac:spMk id="21" creationId="{084EFAC2-4CCA-4C28-BAE4-9188CBE1C048}"/>
          </ac:spMkLst>
        </pc:spChg>
        <pc:spChg chg="mod ord topLvl">
          <ac:chgData name="Prox Captain" userId="ed09e0e0-34ee-40aa-b994-d424741e2e8f" providerId="ADAL" clId="{E658267E-A968-447F-B603-50D305E8E49F}" dt="2022-02-18T16:38:34.657" v="184" actId="164"/>
          <ac:spMkLst>
            <pc:docMk/>
            <pc:sldMk cId="2165709325" sldId="302"/>
            <ac:spMk id="22" creationId="{4783E0CE-FFAA-4CE6-A32E-706C3E2C6491}"/>
          </ac:spMkLst>
        </pc:spChg>
        <pc:spChg chg="del mod topLvl">
          <ac:chgData name="Prox Captain" userId="ed09e0e0-34ee-40aa-b994-d424741e2e8f" providerId="ADAL" clId="{E658267E-A968-447F-B603-50D305E8E49F}" dt="2022-02-18T16:34:08.914" v="121" actId="478"/>
          <ac:spMkLst>
            <pc:docMk/>
            <pc:sldMk cId="2165709325" sldId="302"/>
            <ac:spMk id="23" creationId="{9D2C9CE3-6968-478A-9169-B6185ECC9507}"/>
          </ac:spMkLst>
        </pc:spChg>
        <pc:spChg chg="del mod topLvl">
          <ac:chgData name="Prox Captain" userId="ed09e0e0-34ee-40aa-b994-d424741e2e8f" providerId="ADAL" clId="{E658267E-A968-447F-B603-50D305E8E49F}" dt="2022-02-18T16:34:10.122" v="122" actId="478"/>
          <ac:spMkLst>
            <pc:docMk/>
            <pc:sldMk cId="2165709325" sldId="302"/>
            <ac:spMk id="24" creationId="{997B2505-9A6B-4CD4-AB8C-246AA3F72339}"/>
          </ac:spMkLst>
        </pc:spChg>
        <pc:spChg chg="del mod topLvl">
          <ac:chgData name="Prox Captain" userId="ed09e0e0-34ee-40aa-b994-d424741e2e8f" providerId="ADAL" clId="{E658267E-A968-447F-B603-50D305E8E49F}" dt="2022-02-18T16:33:25.180" v="105" actId="478"/>
          <ac:spMkLst>
            <pc:docMk/>
            <pc:sldMk cId="2165709325" sldId="302"/>
            <ac:spMk id="26" creationId="{F4E78E1E-E728-4F15-A235-9AAE78D9AB6B}"/>
          </ac:spMkLst>
        </pc:spChg>
        <pc:spChg chg="del mod topLvl">
          <ac:chgData name="Prox Captain" userId="ed09e0e0-34ee-40aa-b994-d424741e2e8f" providerId="ADAL" clId="{E658267E-A968-447F-B603-50D305E8E49F}" dt="2022-02-18T16:35:09.183" v="139" actId="478"/>
          <ac:spMkLst>
            <pc:docMk/>
            <pc:sldMk cId="2165709325" sldId="302"/>
            <ac:spMk id="27" creationId="{BD16BB3B-89AC-40C9-BB87-ED6D2937CCAA}"/>
          </ac:spMkLst>
        </pc:spChg>
        <pc:spChg chg="mod ord topLvl">
          <ac:chgData name="Prox Captain" userId="ed09e0e0-34ee-40aa-b994-d424741e2e8f" providerId="ADAL" clId="{E658267E-A968-447F-B603-50D305E8E49F}" dt="2022-02-18T16:38:25.307" v="182" actId="164"/>
          <ac:spMkLst>
            <pc:docMk/>
            <pc:sldMk cId="2165709325" sldId="302"/>
            <ac:spMk id="28" creationId="{00089CF5-D84E-48CA-A488-D9A6E4C9308B}"/>
          </ac:spMkLst>
        </pc:spChg>
        <pc:spChg chg="del mod ord topLvl">
          <ac:chgData name="Prox Captain" userId="ed09e0e0-34ee-40aa-b994-d424741e2e8f" providerId="ADAL" clId="{E658267E-A968-447F-B603-50D305E8E49F}" dt="2022-02-18T16:33:23.348" v="103" actId="478"/>
          <ac:spMkLst>
            <pc:docMk/>
            <pc:sldMk cId="2165709325" sldId="302"/>
            <ac:spMk id="30" creationId="{25B295F9-22DF-40BC-94CF-00DAA8B6EC12}"/>
          </ac:spMkLst>
        </pc:spChg>
        <pc:spChg chg="del mod topLvl">
          <ac:chgData name="Prox Captain" userId="ed09e0e0-34ee-40aa-b994-d424741e2e8f" providerId="ADAL" clId="{E658267E-A968-447F-B603-50D305E8E49F}" dt="2022-02-18T16:35:10.087" v="140" actId="478"/>
          <ac:spMkLst>
            <pc:docMk/>
            <pc:sldMk cId="2165709325" sldId="302"/>
            <ac:spMk id="31" creationId="{94FA8F4E-D4BE-4DBF-A630-92B31459E2CD}"/>
          </ac:spMkLst>
        </pc:spChg>
        <pc:spChg chg="mod ord topLvl">
          <ac:chgData name="Prox Captain" userId="ed09e0e0-34ee-40aa-b994-d424741e2e8f" providerId="ADAL" clId="{E658267E-A968-447F-B603-50D305E8E49F}" dt="2022-02-18T16:38:41.996" v="186" actId="122"/>
          <ac:spMkLst>
            <pc:docMk/>
            <pc:sldMk cId="2165709325" sldId="302"/>
            <ac:spMk id="32" creationId="{2EBBA17B-D1D8-4700-A889-263C7324E5DC}"/>
          </ac:spMkLst>
        </pc:spChg>
        <pc:spChg chg="mod topLvl">
          <ac:chgData name="Prox Captain" userId="ed09e0e0-34ee-40aa-b994-d424741e2e8f" providerId="ADAL" clId="{E658267E-A968-447F-B603-50D305E8E49F}" dt="2022-02-18T16:38:11.657" v="179" actId="164"/>
          <ac:spMkLst>
            <pc:docMk/>
            <pc:sldMk cId="2165709325" sldId="302"/>
            <ac:spMk id="34" creationId="{ACC2A249-0CAA-43F0-8A49-A3E699FB668B}"/>
          </ac:spMkLst>
        </pc:spChg>
        <pc:spChg chg="del mod topLvl">
          <ac:chgData name="Prox Captain" userId="ed09e0e0-34ee-40aa-b994-d424741e2e8f" providerId="ADAL" clId="{E658267E-A968-447F-B603-50D305E8E49F}" dt="2022-02-18T16:25:36.756" v="40" actId="478"/>
          <ac:spMkLst>
            <pc:docMk/>
            <pc:sldMk cId="2165709325" sldId="302"/>
            <ac:spMk id="35" creationId="{245B28AB-C419-48A2-A8CB-8ACF2E2B6630}"/>
          </ac:spMkLst>
        </pc:spChg>
        <pc:spChg chg="mod topLvl">
          <ac:chgData name="Prox Captain" userId="ed09e0e0-34ee-40aa-b994-d424741e2e8f" providerId="ADAL" clId="{E658267E-A968-447F-B603-50D305E8E49F}" dt="2022-02-18T16:38:30.763" v="183" actId="122"/>
          <ac:spMkLst>
            <pc:docMk/>
            <pc:sldMk cId="2165709325" sldId="302"/>
            <ac:spMk id="36" creationId="{02527213-1BD6-4F1D-9E6B-16E67617143D}"/>
          </ac:spMkLst>
        </pc:spChg>
        <pc:spChg chg="add del mod">
          <ac:chgData name="Prox Captain" userId="ed09e0e0-34ee-40aa-b994-d424741e2e8f" providerId="ADAL" clId="{E658267E-A968-447F-B603-50D305E8E49F}" dt="2022-02-18T16:31:20.776" v="62" actId="478"/>
          <ac:spMkLst>
            <pc:docMk/>
            <pc:sldMk cId="2165709325" sldId="302"/>
            <ac:spMk id="37" creationId="{C3A24F1C-5EBA-450D-8B9B-BDE1FF4E7C05}"/>
          </ac:spMkLst>
        </pc:spChg>
        <pc:spChg chg="add mod topLvl">
          <ac:chgData name="Prox Captain" userId="ed09e0e0-34ee-40aa-b994-d424741e2e8f" providerId="ADAL" clId="{E658267E-A968-447F-B603-50D305E8E49F}" dt="2022-02-18T16:38:25.307" v="182" actId="164"/>
          <ac:spMkLst>
            <pc:docMk/>
            <pc:sldMk cId="2165709325" sldId="302"/>
            <ac:spMk id="38" creationId="{38C8D5DC-1286-443A-8447-6CC54EB7DD9F}"/>
          </ac:spMkLst>
        </pc:spChg>
        <pc:spChg chg="add del mod">
          <ac:chgData name="Prox Captain" userId="ed09e0e0-34ee-40aa-b994-d424741e2e8f" providerId="ADAL" clId="{E658267E-A968-447F-B603-50D305E8E49F}" dt="2022-02-18T16:31:32.671" v="67" actId="478"/>
          <ac:spMkLst>
            <pc:docMk/>
            <pc:sldMk cId="2165709325" sldId="302"/>
            <ac:spMk id="39" creationId="{6FA350D4-A111-4D2F-AECD-A5DD53403A3B}"/>
          </ac:spMkLst>
        </pc:spChg>
        <pc:spChg chg="add mod topLvl">
          <ac:chgData name="Prox Captain" userId="ed09e0e0-34ee-40aa-b994-d424741e2e8f" providerId="ADAL" clId="{E658267E-A968-447F-B603-50D305E8E49F}" dt="2022-02-18T16:38:34.657" v="184" actId="164"/>
          <ac:spMkLst>
            <pc:docMk/>
            <pc:sldMk cId="2165709325" sldId="302"/>
            <ac:spMk id="40" creationId="{2ECE7537-F4E2-4935-B7EC-67A7215CEF83}"/>
          </ac:spMkLst>
        </pc:spChg>
        <pc:spChg chg="add mod topLvl">
          <ac:chgData name="Prox Captain" userId="ed09e0e0-34ee-40aa-b994-d424741e2e8f" providerId="ADAL" clId="{E658267E-A968-447F-B603-50D305E8E49F}" dt="2022-02-18T16:38:37.304" v="185" actId="164"/>
          <ac:spMkLst>
            <pc:docMk/>
            <pc:sldMk cId="2165709325" sldId="302"/>
            <ac:spMk id="41" creationId="{281592B7-FD28-4D88-A8BE-3F064E15F000}"/>
          </ac:spMkLst>
        </pc:spChg>
        <pc:spChg chg="add mod topLvl">
          <ac:chgData name="Prox Captain" userId="ed09e0e0-34ee-40aa-b994-d424741e2e8f" providerId="ADAL" clId="{E658267E-A968-447F-B603-50D305E8E49F}" dt="2022-02-18T16:38:07.963" v="178" actId="164"/>
          <ac:spMkLst>
            <pc:docMk/>
            <pc:sldMk cId="2165709325" sldId="302"/>
            <ac:spMk id="42" creationId="{E45252E3-BEE5-4951-87AF-621C814E49D4}"/>
          </ac:spMkLst>
        </pc:spChg>
        <pc:spChg chg="mod">
          <ac:chgData name="Prox Captain" userId="ed09e0e0-34ee-40aa-b994-d424741e2e8f" providerId="ADAL" clId="{E658267E-A968-447F-B603-50D305E8E49F}" dt="2022-02-18T16:24:30.821" v="31" actId="1036"/>
          <ac:spMkLst>
            <pc:docMk/>
            <pc:sldMk cId="2165709325" sldId="302"/>
            <ac:spMk id="997" creationId="{00000000-0000-0000-0000-000000000000}"/>
          </ac:spMkLst>
        </pc:spChg>
        <pc:spChg chg="mod">
          <ac:chgData name="Prox Captain" userId="ed09e0e0-34ee-40aa-b994-d424741e2e8f" providerId="ADAL" clId="{E658267E-A968-447F-B603-50D305E8E49F}" dt="2022-02-18T16:24:30.821" v="31" actId="1036"/>
          <ac:spMkLst>
            <pc:docMk/>
            <pc:sldMk cId="2165709325" sldId="302"/>
            <ac:spMk id="998" creationId="{00000000-0000-0000-0000-000000000000}"/>
          </ac:spMkLst>
        </pc:spChg>
        <pc:spChg chg="mod">
          <ac:chgData name="Prox Captain" userId="ed09e0e0-34ee-40aa-b994-d424741e2e8f" providerId="ADAL" clId="{E658267E-A968-447F-B603-50D305E8E49F}" dt="2022-02-18T16:24:30.821" v="31" actId="1036"/>
          <ac:spMkLst>
            <pc:docMk/>
            <pc:sldMk cId="2165709325" sldId="302"/>
            <ac:spMk id="999" creationId="{00000000-0000-0000-0000-000000000000}"/>
          </ac:spMkLst>
        </pc:spChg>
        <pc:grpChg chg="del mod">
          <ac:chgData name="Prox Captain" userId="ed09e0e0-34ee-40aa-b994-d424741e2e8f" providerId="ADAL" clId="{E658267E-A968-447F-B603-50D305E8E49F}" dt="2022-02-18T16:25:12.864" v="34" actId="165"/>
          <ac:grpSpMkLst>
            <pc:docMk/>
            <pc:sldMk cId="2165709325" sldId="302"/>
            <ac:grpSpMk id="9" creationId="{EB95D6B1-49ED-447A-BB7A-4F2961BDF853}"/>
          </ac:grpSpMkLst>
        </pc:grpChg>
        <pc:grpChg chg="add del mod">
          <ac:chgData name="Prox Captain" userId="ed09e0e0-34ee-40aa-b994-d424741e2e8f" providerId="ADAL" clId="{E658267E-A968-447F-B603-50D305E8E49F}" dt="2022-02-18T16:37:51.265" v="172" actId="165"/>
          <ac:grpSpMkLst>
            <pc:docMk/>
            <pc:sldMk cId="2165709325" sldId="302"/>
            <ac:grpSpMk id="12" creationId="{33610FD3-D18D-48E3-B993-AF421D6D5A15}"/>
          </ac:grpSpMkLst>
        </pc:grpChg>
        <pc:grpChg chg="add mod">
          <ac:chgData name="Prox Captain" userId="ed09e0e0-34ee-40aa-b994-d424741e2e8f" providerId="ADAL" clId="{E658267E-A968-447F-B603-50D305E8E49F}" dt="2022-02-18T16:39:06.423" v="193" actId="1076"/>
          <ac:grpSpMkLst>
            <pc:docMk/>
            <pc:sldMk cId="2165709325" sldId="302"/>
            <ac:grpSpMk id="13" creationId="{FFBF6CF1-76AA-46D9-A420-F6D6046E3593}"/>
          </ac:grpSpMkLst>
        </pc:grpChg>
        <pc:grpChg chg="add mod">
          <ac:chgData name="Prox Captain" userId="ed09e0e0-34ee-40aa-b994-d424741e2e8f" providerId="ADAL" clId="{E658267E-A968-447F-B603-50D305E8E49F}" dt="2022-02-18T16:39:16.183" v="194" actId="408"/>
          <ac:grpSpMkLst>
            <pc:docMk/>
            <pc:sldMk cId="2165709325" sldId="302"/>
            <ac:grpSpMk id="14" creationId="{89DF7DAD-9E9B-42C7-AB79-B2798FE7C6BF}"/>
          </ac:grpSpMkLst>
        </pc:grpChg>
        <pc:grpChg chg="add mod">
          <ac:chgData name="Prox Captain" userId="ed09e0e0-34ee-40aa-b994-d424741e2e8f" providerId="ADAL" clId="{E658267E-A968-447F-B603-50D305E8E49F}" dt="2022-02-18T16:39:16.183" v="194" actId="408"/>
          <ac:grpSpMkLst>
            <pc:docMk/>
            <pc:sldMk cId="2165709325" sldId="302"/>
            <ac:grpSpMk id="15" creationId="{47EE15CB-C600-4649-8373-9B77DC89D206}"/>
          </ac:grpSpMkLst>
        </pc:grpChg>
        <pc:grpChg chg="add mod">
          <ac:chgData name="Prox Captain" userId="ed09e0e0-34ee-40aa-b994-d424741e2e8f" providerId="ADAL" clId="{E658267E-A968-447F-B603-50D305E8E49F}" dt="2022-02-18T16:39:16.183" v="194" actId="408"/>
          <ac:grpSpMkLst>
            <pc:docMk/>
            <pc:sldMk cId="2165709325" sldId="302"/>
            <ac:grpSpMk id="16" creationId="{CEF8E15F-DD4E-4074-8D56-3168E82F6881}"/>
          </ac:grpSpMkLst>
        </pc:grpChg>
        <pc:grpChg chg="add mod">
          <ac:chgData name="Prox Captain" userId="ed09e0e0-34ee-40aa-b994-d424741e2e8f" providerId="ADAL" clId="{E658267E-A968-447F-B603-50D305E8E49F}" dt="2022-02-18T16:38:59.789" v="190" actId="1076"/>
          <ac:grpSpMkLst>
            <pc:docMk/>
            <pc:sldMk cId="2165709325" sldId="302"/>
            <ac:grpSpMk id="17" creationId="{9C32FDED-5648-469D-9C3B-5D323D586544}"/>
          </ac:grpSpMkLst>
        </pc:grpChg>
        <pc:grpChg chg="del mod">
          <ac:chgData name="Prox Captain" userId="ed09e0e0-34ee-40aa-b994-d424741e2e8f" providerId="ADAL" clId="{E658267E-A968-447F-B603-50D305E8E49F}" dt="2022-02-18T16:25:12.864" v="34" actId="165"/>
          <ac:grpSpMkLst>
            <pc:docMk/>
            <pc:sldMk cId="2165709325" sldId="302"/>
            <ac:grpSpMk id="18" creationId="{967BF853-68BE-41C6-B15B-76F9776FBC67}"/>
          </ac:grpSpMkLst>
        </pc:grpChg>
        <pc:grpChg chg="del mod">
          <ac:chgData name="Prox Captain" userId="ed09e0e0-34ee-40aa-b994-d424741e2e8f" providerId="ADAL" clId="{E658267E-A968-447F-B603-50D305E8E49F}" dt="2022-02-18T16:25:12.864" v="34" actId="165"/>
          <ac:grpSpMkLst>
            <pc:docMk/>
            <pc:sldMk cId="2165709325" sldId="302"/>
            <ac:grpSpMk id="25" creationId="{49144FBD-E4A6-4127-B830-16F2D204B9AF}"/>
          </ac:grpSpMkLst>
        </pc:grpChg>
        <pc:grpChg chg="del mod">
          <ac:chgData name="Prox Captain" userId="ed09e0e0-34ee-40aa-b994-d424741e2e8f" providerId="ADAL" clId="{E658267E-A968-447F-B603-50D305E8E49F}" dt="2022-02-18T16:25:12.864" v="34" actId="165"/>
          <ac:grpSpMkLst>
            <pc:docMk/>
            <pc:sldMk cId="2165709325" sldId="302"/>
            <ac:grpSpMk id="29" creationId="{09B49B2E-1122-4EE1-8E95-7A6CA11EA9C3}"/>
          </ac:grpSpMkLst>
        </pc:grpChg>
        <pc:grpChg chg="del mod">
          <ac:chgData name="Prox Captain" userId="ed09e0e0-34ee-40aa-b994-d424741e2e8f" providerId="ADAL" clId="{E658267E-A968-447F-B603-50D305E8E49F}" dt="2022-02-18T16:25:12.864" v="34" actId="165"/>
          <ac:grpSpMkLst>
            <pc:docMk/>
            <pc:sldMk cId="2165709325" sldId="302"/>
            <ac:grpSpMk id="33" creationId="{874FC7B1-E5F3-4576-AB0D-D70213550124}"/>
          </ac:grpSpMkLst>
        </pc:grpChg>
        <pc:picChg chg="add mod topLvl">
          <ac:chgData name="Prox Captain" userId="ed09e0e0-34ee-40aa-b994-d424741e2e8f" providerId="ADAL" clId="{E658267E-A968-447F-B603-50D305E8E49F}" dt="2022-02-18T16:38:11.657" v="179" actId="164"/>
          <ac:picMkLst>
            <pc:docMk/>
            <pc:sldMk cId="2165709325" sldId="302"/>
            <ac:picMk id="3" creationId="{1106068A-997E-46BA-9765-CB9AFD5B38A2}"/>
          </ac:picMkLst>
        </pc:picChg>
        <pc:picChg chg="add mod topLvl">
          <ac:chgData name="Prox Captain" userId="ed09e0e0-34ee-40aa-b994-d424741e2e8f" providerId="ADAL" clId="{E658267E-A968-447F-B603-50D305E8E49F}" dt="2022-02-18T16:38:07.963" v="178" actId="164"/>
          <ac:picMkLst>
            <pc:docMk/>
            <pc:sldMk cId="2165709325" sldId="302"/>
            <ac:picMk id="6" creationId="{8DE1266C-5AF0-4FC8-ADD6-6FDD08593B01}"/>
          </ac:picMkLst>
        </pc:picChg>
        <pc:picChg chg="add mod topLvl modCrop">
          <ac:chgData name="Prox Captain" userId="ed09e0e0-34ee-40aa-b994-d424741e2e8f" providerId="ADAL" clId="{E658267E-A968-447F-B603-50D305E8E49F}" dt="2022-02-18T16:38:51.630" v="188" actId="1076"/>
          <ac:picMkLst>
            <pc:docMk/>
            <pc:sldMk cId="2165709325" sldId="302"/>
            <ac:picMk id="8" creationId="{3B769E9C-6583-48F2-A8E3-B4B5B9F68B00}"/>
          </ac:picMkLst>
        </pc:picChg>
        <pc:picChg chg="add mod topLvl">
          <ac:chgData name="Prox Captain" userId="ed09e0e0-34ee-40aa-b994-d424741e2e8f" providerId="ADAL" clId="{E658267E-A968-447F-B603-50D305E8E49F}" dt="2022-02-18T16:38:34.657" v="184" actId="164"/>
          <ac:picMkLst>
            <pc:docMk/>
            <pc:sldMk cId="2165709325" sldId="302"/>
            <ac:picMk id="11" creationId="{A616981E-BC8F-4FA4-B55D-FAB5072B502E}"/>
          </ac:picMkLst>
        </pc:picChg>
        <pc:picChg chg="add mod topLvl modCrop">
          <ac:chgData name="Prox Captain" userId="ed09e0e0-34ee-40aa-b994-d424741e2e8f" providerId="ADAL" clId="{E658267E-A968-447F-B603-50D305E8E49F}" dt="2022-02-18T16:38:25.307" v="182" actId="164"/>
          <ac:picMkLst>
            <pc:docMk/>
            <pc:sldMk cId="2165709325" sldId="302"/>
            <ac:picMk id="43" creationId="{6615F78A-19EA-49CF-AB74-547F317AFA29}"/>
          </ac:picMkLst>
        </pc:picChg>
      </pc:sldChg>
      <pc:sldChg chg="addSp delSp modSp mod modTransition modAnim">
        <pc:chgData name="Prox Captain" userId="ed09e0e0-34ee-40aa-b994-d424741e2e8f" providerId="ADAL" clId="{E658267E-A968-447F-B603-50D305E8E49F}" dt="2022-02-26T04:11:44.632" v="3598"/>
        <pc:sldMkLst>
          <pc:docMk/>
          <pc:sldMk cId="2716773226" sldId="303"/>
        </pc:sldMkLst>
        <pc:spChg chg="mod topLvl">
          <ac:chgData name="Prox Captain" userId="ed09e0e0-34ee-40aa-b994-d424741e2e8f" providerId="ADAL" clId="{E658267E-A968-447F-B603-50D305E8E49F}" dt="2022-02-26T04:06:26.540" v="3578" actId="164"/>
          <ac:spMkLst>
            <pc:docMk/>
            <pc:sldMk cId="2716773226" sldId="303"/>
            <ac:spMk id="3" creationId="{27AC0018-9F6C-4EE5-8AD9-BC5B19E23D53}"/>
          </ac:spMkLst>
        </pc:spChg>
        <pc:spChg chg="mod">
          <ac:chgData name="Prox Captain" userId="ed09e0e0-34ee-40aa-b994-d424741e2e8f" providerId="ADAL" clId="{E658267E-A968-447F-B603-50D305E8E49F}" dt="2022-02-26T04:01:25.870" v="3548" actId="1038"/>
          <ac:spMkLst>
            <pc:docMk/>
            <pc:sldMk cId="2716773226" sldId="303"/>
            <ac:spMk id="5" creationId="{5597C026-6509-444B-A6A1-DBC543961234}"/>
          </ac:spMkLst>
        </pc:spChg>
        <pc:spChg chg="mod">
          <ac:chgData name="Prox Captain" userId="ed09e0e0-34ee-40aa-b994-d424741e2e8f" providerId="ADAL" clId="{E658267E-A968-447F-B603-50D305E8E49F}" dt="2022-02-18T16:40:33.774" v="203" actId="14100"/>
          <ac:spMkLst>
            <pc:docMk/>
            <pc:sldMk cId="2716773226" sldId="303"/>
            <ac:spMk id="23" creationId="{9D2C9CE3-6968-478A-9169-B6185ECC9507}"/>
          </ac:spMkLst>
        </pc:spChg>
        <pc:spChg chg="mod topLvl">
          <ac:chgData name="Prox Captain" userId="ed09e0e0-34ee-40aa-b994-d424741e2e8f" providerId="ADAL" clId="{E658267E-A968-447F-B603-50D305E8E49F}" dt="2022-02-26T04:06:26.540" v="3578" actId="164"/>
          <ac:spMkLst>
            <pc:docMk/>
            <pc:sldMk cId="2716773226" sldId="303"/>
            <ac:spMk id="38" creationId="{F86505F5-0D62-40EF-A33F-145F41002AFB}"/>
          </ac:spMkLst>
        </pc:spChg>
        <pc:spChg chg="mod">
          <ac:chgData name="Prox Captain" userId="ed09e0e0-34ee-40aa-b994-d424741e2e8f" providerId="ADAL" clId="{E658267E-A968-447F-B603-50D305E8E49F}" dt="2022-02-26T04:01:43.405" v="3550"/>
          <ac:spMkLst>
            <pc:docMk/>
            <pc:sldMk cId="2716773226" sldId="303"/>
            <ac:spMk id="39" creationId="{3D7776B4-7DFB-47B4-B20B-68F265F61CBF}"/>
          </ac:spMkLst>
        </pc:spChg>
        <pc:spChg chg="mod topLvl">
          <ac:chgData name="Prox Captain" userId="ed09e0e0-34ee-40aa-b994-d424741e2e8f" providerId="ADAL" clId="{E658267E-A968-447F-B603-50D305E8E49F}" dt="2022-02-26T04:06:26.540" v="3578" actId="164"/>
          <ac:spMkLst>
            <pc:docMk/>
            <pc:sldMk cId="2716773226" sldId="303"/>
            <ac:spMk id="40" creationId="{6B30DFA8-0FC3-499B-BD0B-965CAA6ABE9F}"/>
          </ac:spMkLst>
        </pc:spChg>
        <pc:spChg chg="mod">
          <ac:chgData name="Prox Captain" userId="ed09e0e0-34ee-40aa-b994-d424741e2e8f" providerId="ADAL" clId="{E658267E-A968-447F-B603-50D305E8E49F}" dt="2022-02-26T04:01:43.405" v="3550"/>
          <ac:spMkLst>
            <pc:docMk/>
            <pc:sldMk cId="2716773226" sldId="303"/>
            <ac:spMk id="41" creationId="{D9187EA1-B3FD-4409-B2F5-30BCC84A35BF}"/>
          </ac:spMkLst>
        </pc:spChg>
        <pc:spChg chg="mod">
          <ac:chgData name="Prox Captain" userId="ed09e0e0-34ee-40aa-b994-d424741e2e8f" providerId="ADAL" clId="{E658267E-A968-447F-B603-50D305E8E49F}" dt="2022-02-23T12:47:06.401" v="2667"/>
          <ac:spMkLst>
            <pc:docMk/>
            <pc:sldMk cId="2716773226" sldId="303"/>
            <ac:spMk id="41" creationId="{E608A79D-D7C6-4262-9F0F-C3B44F61B5BE}"/>
          </ac:spMkLst>
        </pc:spChg>
        <pc:spChg chg="mod">
          <ac:chgData name="Prox Captain" userId="ed09e0e0-34ee-40aa-b994-d424741e2e8f" providerId="ADAL" clId="{E658267E-A968-447F-B603-50D305E8E49F}" dt="2022-02-23T12:47:06.401" v="2667"/>
          <ac:spMkLst>
            <pc:docMk/>
            <pc:sldMk cId="2716773226" sldId="303"/>
            <ac:spMk id="42" creationId="{0A9E2022-4CDD-4880-89DD-72A66EC87FDE}"/>
          </ac:spMkLst>
        </pc:spChg>
        <pc:spChg chg="mod">
          <ac:chgData name="Prox Captain" userId="ed09e0e0-34ee-40aa-b994-d424741e2e8f" providerId="ADAL" clId="{E658267E-A968-447F-B603-50D305E8E49F}" dt="2022-02-26T04:01:43.405" v="3550"/>
          <ac:spMkLst>
            <pc:docMk/>
            <pc:sldMk cId="2716773226" sldId="303"/>
            <ac:spMk id="42" creationId="{34F9A5A0-E3D8-4FD8-B4C8-ABF02BDD5F69}"/>
          </ac:spMkLst>
        </pc:spChg>
        <pc:spChg chg="mod">
          <ac:chgData name="Prox Captain" userId="ed09e0e0-34ee-40aa-b994-d424741e2e8f" providerId="ADAL" clId="{E658267E-A968-447F-B603-50D305E8E49F}" dt="2022-02-23T12:47:06.401" v="2667"/>
          <ac:spMkLst>
            <pc:docMk/>
            <pc:sldMk cId="2716773226" sldId="303"/>
            <ac:spMk id="43" creationId="{D40E69B1-425F-43D6-A41A-2FAB4331D6D7}"/>
          </ac:spMkLst>
        </pc:spChg>
        <pc:spChg chg="mod topLvl">
          <ac:chgData name="Prox Captain" userId="ed09e0e0-34ee-40aa-b994-d424741e2e8f" providerId="ADAL" clId="{E658267E-A968-447F-B603-50D305E8E49F}" dt="2022-02-26T04:06:35.813" v="3580" actId="164"/>
          <ac:spMkLst>
            <pc:docMk/>
            <pc:sldMk cId="2716773226" sldId="303"/>
            <ac:spMk id="54" creationId="{B278424D-677B-4C13-A28A-ECCEBDD2FE5E}"/>
          </ac:spMkLst>
        </pc:spChg>
        <pc:spChg chg="mod topLvl">
          <ac:chgData name="Prox Captain" userId="ed09e0e0-34ee-40aa-b994-d424741e2e8f" providerId="ADAL" clId="{E658267E-A968-447F-B603-50D305E8E49F}" dt="2022-02-26T04:06:35.813" v="3580" actId="164"/>
          <ac:spMkLst>
            <pc:docMk/>
            <pc:sldMk cId="2716773226" sldId="303"/>
            <ac:spMk id="55" creationId="{74BBD986-8FD0-4F68-A8D9-66EDA6FA258A}"/>
          </ac:spMkLst>
        </pc:spChg>
        <pc:spChg chg="mod topLvl">
          <ac:chgData name="Prox Captain" userId="ed09e0e0-34ee-40aa-b994-d424741e2e8f" providerId="ADAL" clId="{E658267E-A968-447F-B603-50D305E8E49F}" dt="2022-02-26T04:06:35.813" v="3580" actId="164"/>
          <ac:spMkLst>
            <pc:docMk/>
            <pc:sldMk cId="2716773226" sldId="303"/>
            <ac:spMk id="56" creationId="{17E6A185-61CA-4B9C-8F1E-E26867F77853}"/>
          </ac:spMkLst>
        </pc:spChg>
        <pc:spChg chg="mod topLvl">
          <ac:chgData name="Prox Captain" userId="ed09e0e0-34ee-40aa-b994-d424741e2e8f" providerId="ADAL" clId="{E658267E-A968-447F-B603-50D305E8E49F}" dt="2022-02-26T04:06:51.141" v="3582" actId="164"/>
          <ac:spMkLst>
            <pc:docMk/>
            <pc:sldMk cId="2716773226" sldId="303"/>
            <ac:spMk id="65" creationId="{20D95CB8-EEA1-4638-9B80-091AA5E9151E}"/>
          </ac:spMkLst>
        </pc:spChg>
        <pc:spChg chg="mod topLvl">
          <ac:chgData name="Prox Captain" userId="ed09e0e0-34ee-40aa-b994-d424741e2e8f" providerId="ADAL" clId="{E658267E-A968-447F-B603-50D305E8E49F}" dt="2022-02-26T04:06:51.141" v="3582" actId="164"/>
          <ac:spMkLst>
            <pc:docMk/>
            <pc:sldMk cId="2716773226" sldId="303"/>
            <ac:spMk id="66" creationId="{9C4B2645-19FD-4156-84B6-372196511003}"/>
          </ac:spMkLst>
        </pc:spChg>
        <pc:spChg chg="mod topLvl">
          <ac:chgData name="Prox Captain" userId="ed09e0e0-34ee-40aa-b994-d424741e2e8f" providerId="ADAL" clId="{E658267E-A968-447F-B603-50D305E8E49F}" dt="2022-02-26T04:06:51.141" v="3582" actId="164"/>
          <ac:spMkLst>
            <pc:docMk/>
            <pc:sldMk cId="2716773226" sldId="303"/>
            <ac:spMk id="67" creationId="{13E71EC3-187B-4130-8187-12A156E843EF}"/>
          </ac:spMkLst>
        </pc:spChg>
        <pc:grpChg chg="add mod">
          <ac:chgData name="Prox Captain" userId="ed09e0e0-34ee-40aa-b994-d424741e2e8f" providerId="ADAL" clId="{E658267E-A968-447F-B603-50D305E8E49F}" dt="2022-02-26T04:06:26.540" v="3578" actId="164"/>
          <ac:grpSpMkLst>
            <pc:docMk/>
            <pc:sldMk cId="2716773226" sldId="303"/>
            <ac:grpSpMk id="2" creationId="{EA41F561-8614-4B64-A48A-247D8855B108}"/>
          </ac:grpSpMkLst>
        </pc:grpChg>
        <pc:grpChg chg="add mod">
          <ac:chgData name="Prox Captain" userId="ed09e0e0-34ee-40aa-b994-d424741e2e8f" providerId="ADAL" clId="{E658267E-A968-447F-B603-50D305E8E49F}" dt="2022-02-26T04:06:35.813" v="3580" actId="164"/>
          <ac:grpSpMkLst>
            <pc:docMk/>
            <pc:sldMk cId="2716773226" sldId="303"/>
            <ac:grpSpMk id="4" creationId="{D81EF9EC-A425-4E1F-9113-2B8C05639D09}"/>
          </ac:grpSpMkLst>
        </pc:grpChg>
        <pc:grpChg chg="add mod">
          <ac:chgData name="Prox Captain" userId="ed09e0e0-34ee-40aa-b994-d424741e2e8f" providerId="ADAL" clId="{E658267E-A968-447F-B603-50D305E8E49F}" dt="2022-02-26T04:06:51.141" v="3582" actId="164"/>
          <ac:grpSpMkLst>
            <pc:docMk/>
            <pc:sldMk cId="2716773226" sldId="303"/>
            <ac:grpSpMk id="6" creationId="{84236E16-FB95-4AC4-B639-9D1B564B3B0B}"/>
          </ac:grpSpMkLst>
        </pc:grpChg>
        <pc:grpChg chg="del mod">
          <ac:chgData name="Prox Captain" userId="ed09e0e0-34ee-40aa-b994-d424741e2e8f" providerId="ADAL" clId="{E658267E-A968-447F-B603-50D305E8E49F}" dt="2022-02-26T04:01:42.436" v="3549" actId="478"/>
          <ac:grpSpMkLst>
            <pc:docMk/>
            <pc:sldMk cId="2716773226" sldId="303"/>
            <ac:grpSpMk id="9" creationId="{EB95D6B1-49ED-447A-BB7A-4F2961BDF853}"/>
          </ac:grpSpMkLst>
        </pc:grpChg>
        <pc:grpChg chg="add mod">
          <ac:chgData name="Prox Captain" userId="ed09e0e0-34ee-40aa-b994-d424741e2e8f" providerId="ADAL" clId="{E658267E-A968-447F-B603-50D305E8E49F}" dt="2022-02-26T04:01:48.910" v="3552" actId="1036"/>
          <ac:grpSpMkLst>
            <pc:docMk/>
            <pc:sldMk cId="2716773226" sldId="303"/>
            <ac:grpSpMk id="37" creationId="{22A8C5F8-D566-4F5D-B166-684D35E14D9F}"/>
          </ac:grpSpMkLst>
        </pc:grpChg>
        <pc:grpChg chg="add del mod">
          <ac:chgData name="Prox Captain" userId="ed09e0e0-34ee-40aa-b994-d424741e2e8f" providerId="ADAL" clId="{E658267E-A968-447F-B603-50D305E8E49F}" dt="2022-02-23T12:47:17.412" v="2670"/>
          <ac:grpSpMkLst>
            <pc:docMk/>
            <pc:sldMk cId="2716773226" sldId="303"/>
            <ac:grpSpMk id="39" creationId="{FED4BD87-CFD9-4CAE-8CC8-5209DEEC5016}"/>
          </ac:grpSpMkLst>
        </pc:grpChg>
        <pc:grpChg chg="del">
          <ac:chgData name="Prox Captain" userId="ed09e0e0-34ee-40aa-b994-d424741e2e8f" providerId="ADAL" clId="{E658267E-A968-447F-B603-50D305E8E49F}" dt="2022-02-26T04:06:17.442" v="3577" actId="165"/>
          <ac:grpSpMkLst>
            <pc:docMk/>
            <pc:sldMk cId="2716773226" sldId="303"/>
            <ac:grpSpMk id="49" creationId="{390FFF5C-45F7-4809-A726-26B7043D4C9C}"/>
          </ac:grpSpMkLst>
        </pc:grpChg>
        <pc:grpChg chg="del">
          <ac:chgData name="Prox Captain" userId="ed09e0e0-34ee-40aa-b994-d424741e2e8f" providerId="ADAL" clId="{E658267E-A968-447F-B603-50D305E8E49F}" dt="2022-02-26T04:06:30.400" v="3579" actId="165"/>
          <ac:grpSpMkLst>
            <pc:docMk/>
            <pc:sldMk cId="2716773226" sldId="303"/>
            <ac:grpSpMk id="60" creationId="{AE3661FA-6A01-4D8D-B0A0-500D675DC6E3}"/>
          </ac:grpSpMkLst>
        </pc:grpChg>
        <pc:grpChg chg="del mod">
          <ac:chgData name="Prox Captain" userId="ed09e0e0-34ee-40aa-b994-d424741e2e8f" providerId="ADAL" clId="{E658267E-A968-447F-B603-50D305E8E49F}" dt="2022-02-26T04:06:41.136" v="3581" actId="165"/>
          <ac:grpSpMkLst>
            <pc:docMk/>
            <pc:sldMk cId="2716773226" sldId="303"/>
            <ac:grpSpMk id="64" creationId="{FCCB9367-9E94-47DC-9C09-F4FE3E376AC7}"/>
          </ac:grpSpMkLst>
        </pc:grpChg>
        <pc:cxnChg chg="mod topLvl">
          <ac:chgData name="Prox Captain" userId="ed09e0e0-34ee-40aa-b994-d424741e2e8f" providerId="ADAL" clId="{E658267E-A968-447F-B603-50D305E8E49F}" dt="2022-02-26T04:06:17.442" v="3577" actId="165"/>
          <ac:cxnSpMkLst>
            <pc:docMk/>
            <pc:sldMk cId="2716773226" sldId="303"/>
            <ac:cxnSpMk id="16" creationId="{8D40B826-F94C-4176-9F5C-6D53C8D64661}"/>
          </ac:cxnSpMkLst>
        </pc:cxnChg>
        <pc:cxnChg chg="mod">
          <ac:chgData name="Prox Captain" userId="ed09e0e0-34ee-40aa-b994-d424741e2e8f" providerId="ADAL" clId="{E658267E-A968-447F-B603-50D305E8E49F}" dt="2022-02-23T12:47:06.401" v="2667"/>
          <ac:cxnSpMkLst>
            <pc:docMk/>
            <pc:sldMk cId="2716773226" sldId="303"/>
            <ac:cxnSpMk id="44" creationId="{4466511B-7B02-42F2-8385-4A345F468C0C}"/>
          </ac:cxnSpMkLst>
        </pc:cxnChg>
        <pc:cxnChg chg="mod topLvl">
          <ac:chgData name="Prox Captain" userId="ed09e0e0-34ee-40aa-b994-d424741e2e8f" providerId="ADAL" clId="{E658267E-A968-447F-B603-50D305E8E49F}" dt="2022-02-26T04:06:30.400" v="3579" actId="165"/>
          <ac:cxnSpMkLst>
            <pc:docMk/>
            <pc:sldMk cId="2716773226" sldId="303"/>
            <ac:cxnSpMk id="57" creationId="{698E868B-DF0D-4A38-AD75-BC6F277E8FAA}"/>
          </ac:cxnSpMkLst>
        </pc:cxnChg>
        <pc:cxnChg chg="mod topLvl">
          <ac:chgData name="Prox Captain" userId="ed09e0e0-34ee-40aa-b994-d424741e2e8f" providerId="ADAL" clId="{E658267E-A968-447F-B603-50D305E8E49F}" dt="2022-02-26T04:06:41.136" v="3581" actId="165"/>
          <ac:cxnSpMkLst>
            <pc:docMk/>
            <pc:sldMk cId="2716773226" sldId="303"/>
            <ac:cxnSpMk id="68" creationId="{94C3A1F1-0AC2-466F-A332-856D11980BC8}"/>
          </ac:cxnSpMkLst>
        </pc:cxnChg>
      </pc:sldChg>
      <pc:sldChg chg="addSp delSp modSp mod modTransition modAnim">
        <pc:chgData name="Prox Captain" userId="ed09e0e0-34ee-40aa-b994-d424741e2e8f" providerId="ADAL" clId="{E658267E-A968-447F-B603-50D305E8E49F}" dt="2022-02-26T04:30:14.944" v="3610"/>
        <pc:sldMkLst>
          <pc:docMk/>
          <pc:sldMk cId="3739408276" sldId="304"/>
        </pc:sldMkLst>
        <pc:spChg chg="mod topLvl">
          <ac:chgData name="Prox Captain" userId="ed09e0e0-34ee-40aa-b994-d424741e2e8f" providerId="ADAL" clId="{E658267E-A968-447F-B603-50D305E8E49F}" dt="2022-02-26T04:28:09.913" v="3602" actId="164"/>
          <ac:spMkLst>
            <pc:docMk/>
            <pc:sldMk cId="3739408276" sldId="304"/>
            <ac:spMk id="3" creationId="{27AC0018-9F6C-4EE5-8AD9-BC5B19E23D53}"/>
          </ac:spMkLst>
        </pc:spChg>
        <pc:spChg chg="mod">
          <ac:chgData name="Prox Captain" userId="ed09e0e0-34ee-40aa-b994-d424741e2e8f" providerId="ADAL" clId="{E658267E-A968-447F-B603-50D305E8E49F}" dt="2022-02-23T12:48:40.232" v="2762" actId="1076"/>
          <ac:spMkLst>
            <pc:docMk/>
            <pc:sldMk cId="3739408276" sldId="304"/>
            <ac:spMk id="19" creationId="{383E3430-AE9C-4D4A-B3E1-3BD4C05547D0}"/>
          </ac:spMkLst>
        </pc:spChg>
        <pc:spChg chg="mod">
          <ac:chgData name="Prox Captain" userId="ed09e0e0-34ee-40aa-b994-d424741e2e8f" providerId="ADAL" clId="{E658267E-A968-447F-B603-50D305E8E49F}" dt="2022-02-18T16:40:39.086" v="204" actId="14100"/>
          <ac:spMkLst>
            <pc:docMk/>
            <pc:sldMk cId="3739408276" sldId="304"/>
            <ac:spMk id="23" creationId="{9D2C9CE3-6968-478A-9169-B6185ECC9507}"/>
          </ac:spMkLst>
        </pc:spChg>
        <pc:spChg chg="mod topLvl">
          <ac:chgData name="Prox Captain" userId="ed09e0e0-34ee-40aa-b994-d424741e2e8f" providerId="ADAL" clId="{E658267E-A968-447F-B603-50D305E8E49F}" dt="2022-02-26T04:28:23.975" v="3604" actId="164"/>
          <ac:spMkLst>
            <pc:docMk/>
            <pc:sldMk cId="3739408276" sldId="304"/>
            <ac:spMk id="37" creationId="{8C768B6B-D8F1-4B6E-9FF0-7317C5642016}"/>
          </ac:spMkLst>
        </pc:spChg>
        <pc:spChg chg="mod topLvl">
          <ac:chgData name="Prox Captain" userId="ed09e0e0-34ee-40aa-b994-d424741e2e8f" providerId="ADAL" clId="{E658267E-A968-447F-B603-50D305E8E49F}" dt="2022-02-26T04:28:09.913" v="3602" actId="164"/>
          <ac:spMkLst>
            <pc:docMk/>
            <pc:sldMk cId="3739408276" sldId="304"/>
            <ac:spMk id="38" creationId="{F86505F5-0D62-40EF-A33F-145F41002AFB}"/>
          </ac:spMkLst>
        </pc:spChg>
        <pc:spChg chg="mod topLvl">
          <ac:chgData name="Prox Captain" userId="ed09e0e0-34ee-40aa-b994-d424741e2e8f" providerId="ADAL" clId="{E658267E-A968-447F-B603-50D305E8E49F}" dt="2022-02-26T04:28:09.913" v="3602" actId="164"/>
          <ac:spMkLst>
            <pc:docMk/>
            <pc:sldMk cId="3739408276" sldId="304"/>
            <ac:spMk id="40" creationId="{6B30DFA8-0FC3-499B-BD0B-965CAA6ABE9F}"/>
          </ac:spMkLst>
        </pc:spChg>
        <pc:spChg chg="mod topLvl">
          <ac:chgData name="Prox Captain" userId="ed09e0e0-34ee-40aa-b994-d424741e2e8f" providerId="ADAL" clId="{E658267E-A968-447F-B603-50D305E8E49F}" dt="2022-02-26T04:28:19.750" v="3603" actId="164"/>
          <ac:spMkLst>
            <pc:docMk/>
            <pc:sldMk cId="3739408276" sldId="304"/>
            <ac:spMk id="46" creationId="{F19621D1-F2F7-486A-85CA-05BEDB92B316}"/>
          </ac:spMkLst>
        </pc:spChg>
        <pc:spChg chg="mod topLvl">
          <ac:chgData name="Prox Captain" userId="ed09e0e0-34ee-40aa-b994-d424741e2e8f" providerId="ADAL" clId="{E658267E-A968-447F-B603-50D305E8E49F}" dt="2022-02-26T04:28:19.750" v="3603" actId="164"/>
          <ac:spMkLst>
            <pc:docMk/>
            <pc:sldMk cId="3739408276" sldId="304"/>
            <ac:spMk id="47" creationId="{E59A2FB1-6979-4054-A87D-9B91A0775475}"/>
          </ac:spMkLst>
        </pc:spChg>
        <pc:spChg chg="mod topLvl">
          <ac:chgData name="Prox Captain" userId="ed09e0e0-34ee-40aa-b994-d424741e2e8f" providerId="ADAL" clId="{E658267E-A968-447F-B603-50D305E8E49F}" dt="2022-02-26T04:28:19.750" v="3603" actId="164"/>
          <ac:spMkLst>
            <pc:docMk/>
            <pc:sldMk cId="3739408276" sldId="304"/>
            <ac:spMk id="48" creationId="{82F97F3A-ED46-4226-9C02-90F10C670699}"/>
          </ac:spMkLst>
        </pc:spChg>
        <pc:spChg chg="mod topLvl">
          <ac:chgData name="Prox Captain" userId="ed09e0e0-34ee-40aa-b994-d424741e2e8f" providerId="ADAL" clId="{E658267E-A968-447F-B603-50D305E8E49F}" dt="2022-02-26T04:28:23.975" v="3604" actId="164"/>
          <ac:spMkLst>
            <pc:docMk/>
            <pc:sldMk cId="3739408276" sldId="304"/>
            <ac:spMk id="51" creationId="{0F0732CF-08A1-44D3-BC9F-76BAF40D2684}"/>
          </ac:spMkLst>
        </pc:spChg>
        <pc:spChg chg="mod topLvl">
          <ac:chgData name="Prox Captain" userId="ed09e0e0-34ee-40aa-b994-d424741e2e8f" providerId="ADAL" clId="{E658267E-A968-447F-B603-50D305E8E49F}" dt="2022-02-26T04:28:23.975" v="3604" actId="164"/>
          <ac:spMkLst>
            <pc:docMk/>
            <pc:sldMk cId="3739408276" sldId="304"/>
            <ac:spMk id="52" creationId="{C2C5FC80-84D2-49A5-A209-5CFCBD27050B}"/>
          </ac:spMkLst>
        </pc:spChg>
        <pc:spChg chg="del">
          <ac:chgData name="Prox Captain" userId="ed09e0e0-34ee-40aa-b994-d424741e2e8f" providerId="ADAL" clId="{E658267E-A968-447F-B603-50D305E8E49F}" dt="2022-02-23T12:48:24.503" v="2757" actId="478"/>
          <ac:spMkLst>
            <pc:docMk/>
            <pc:sldMk cId="3739408276" sldId="304"/>
            <ac:spMk id="65" creationId="{20D95CB8-EEA1-4638-9B80-091AA5E9151E}"/>
          </ac:spMkLst>
        </pc:spChg>
        <pc:grpChg chg="add mod">
          <ac:chgData name="Prox Captain" userId="ed09e0e0-34ee-40aa-b994-d424741e2e8f" providerId="ADAL" clId="{E658267E-A968-447F-B603-50D305E8E49F}" dt="2022-02-26T04:28:09.913" v="3602" actId="164"/>
          <ac:grpSpMkLst>
            <pc:docMk/>
            <pc:sldMk cId="3739408276" sldId="304"/>
            <ac:grpSpMk id="2" creationId="{8060AAEC-6334-4340-824B-1ED82925430C}"/>
          </ac:grpSpMkLst>
        </pc:grpChg>
        <pc:grpChg chg="add mod">
          <ac:chgData name="Prox Captain" userId="ed09e0e0-34ee-40aa-b994-d424741e2e8f" providerId="ADAL" clId="{E658267E-A968-447F-B603-50D305E8E49F}" dt="2022-02-26T04:28:19.750" v="3603" actId="164"/>
          <ac:grpSpMkLst>
            <pc:docMk/>
            <pc:sldMk cId="3739408276" sldId="304"/>
            <ac:grpSpMk id="4" creationId="{F79A38CB-1DDE-4B06-AF02-E370E000BB56}"/>
          </ac:grpSpMkLst>
        </pc:grpChg>
        <pc:grpChg chg="add mod">
          <ac:chgData name="Prox Captain" userId="ed09e0e0-34ee-40aa-b994-d424741e2e8f" providerId="ADAL" clId="{E658267E-A968-447F-B603-50D305E8E49F}" dt="2022-02-26T04:28:23.975" v="3604" actId="164"/>
          <ac:grpSpMkLst>
            <pc:docMk/>
            <pc:sldMk cId="3739408276" sldId="304"/>
            <ac:grpSpMk id="6" creationId="{CE47FC31-9787-4C7F-A14F-CB9C844E6E59}"/>
          </ac:grpSpMkLst>
        </pc:grpChg>
        <pc:grpChg chg="del">
          <ac:chgData name="Prox Captain" userId="ed09e0e0-34ee-40aa-b994-d424741e2e8f" providerId="ADAL" clId="{E658267E-A968-447F-B603-50D305E8E49F}" dt="2022-02-18T16:39:50.565" v="195" actId="478"/>
          <ac:grpSpMkLst>
            <pc:docMk/>
            <pc:sldMk cId="3739408276" sldId="304"/>
            <ac:grpSpMk id="18" creationId="{967BF853-68BE-41C6-B15B-76F9776FBC67}"/>
          </ac:grpSpMkLst>
        </pc:grpChg>
        <pc:grpChg chg="del">
          <ac:chgData name="Prox Captain" userId="ed09e0e0-34ee-40aa-b994-d424741e2e8f" providerId="ADAL" clId="{E658267E-A968-447F-B603-50D305E8E49F}" dt="2022-02-18T16:39:50.565" v="195" actId="478"/>
          <ac:grpSpMkLst>
            <pc:docMk/>
            <pc:sldMk cId="3739408276" sldId="304"/>
            <ac:grpSpMk id="25" creationId="{49144FBD-E4A6-4127-B830-16F2D204B9AF}"/>
          </ac:grpSpMkLst>
        </pc:grpChg>
        <pc:grpChg chg="del">
          <ac:chgData name="Prox Captain" userId="ed09e0e0-34ee-40aa-b994-d424741e2e8f" providerId="ADAL" clId="{E658267E-A968-447F-B603-50D305E8E49F}" dt="2022-02-18T16:39:50.565" v="195" actId="478"/>
          <ac:grpSpMkLst>
            <pc:docMk/>
            <pc:sldMk cId="3739408276" sldId="304"/>
            <ac:grpSpMk id="29" creationId="{09B49B2E-1122-4EE1-8E95-7A6CA11EA9C3}"/>
          </ac:grpSpMkLst>
        </pc:grpChg>
        <pc:grpChg chg="add del mod">
          <ac:chgData name="Prox Captain" userId="ed09e0e0-34ee-40aa-b994-d424741e2e8f" providerId="ADAL" clId="{E658267E-A968-447F-B603-50D305E8E49F}" dt="2022-02-26T04:27:21.882" v="3599" actId="165"/>
          <ac:grpSpMkLst>
            <pc:docMk/>
            <pc:sldMk cId="3739408276" sldId="304"/>
            <ac:grpSpMk id="36" creationId="{8AAF3942-5704-48A2-8C25-925A46C89E99}"/>
          </ac:grpSpMkLst>
        </pc:grpChg>
        <pc:grpChg chg="del">
          <ac:chgData name="Prox Captain" userId="ed09e0e0-34ee-40aa-b994-d424741e2e8f" providerId="ADAL" clId="{E658267E-A968-447F-B603-50D305E8E49F}" dt="2022-02-23T12:48:27.313" v="2758" actId="478"/>
          <ac:grpSpMkLst>
            <pc:docMk/>
            <pc:sldMk cId="3739408276" sldId="304"/>
            <ac:grpSpMk id="39" creationId="{0C44E2A9-B517-4794-B661-1E7AB96E0AAC}"/>
          </ac:grpSpMkLst>
        </pc:grpChg>
        <pc:grpChg chg="del mod">
          <ac:chgData name="Prox Captain" userId="ed09e0e0-34ee-40aa-b994-d424741e2e8f" providerId="ADAL" clId="{E658267E-A968-447F-B603-50D305E8E49F}" dt="2022-02-26T04:27:21.882" v="3599" actId="165"/>
          <ac:grpSpMkLst>
            <pc:docMk/>
            <pc:sldMk cId="3739408276" sldId="304"/>
            <ac:grpSpMk id="45" creationId="{1D586E1C-8B60-46BF-8DF1-26EC3D86D69F}"/>
          </ac:grpSpMkLst>
        </pc:grpChg>
        <pc:grpChg chg="del mod">
          <ac:chgData name="Prox Captain" userId="ed09e0e0-34ee-40aa-b994-d424741e2e8f" providerId="ADAL" clId="{E658267E-A968-447F-B603-50D305E8E49F}" dt="2022-02-26T04:27:21.882" v="3599" actId="165"/>
          <ac:grpSpMkLst>
            <pc:docMk/>
            <pc:sldMk cId="3739408276" sldId="304"/>
            <ac:grpSpMk id="49" creationId="{390FFF5C-45F7-4809-A726-26B7043D4C9C}"/>
          </ac:grpSpMkLst>
        </pc:grpChg>
        <pc:grpChg chg="del">
          <ac:chgData name="Prox Captain" userId="ed09e0e0-34ee-40aa-b994-d424741e2e8f" providerId="ADAL" clId="{E658267E-A968-447F-B603-50D305E8E49F}" dt="2022-02-23T12:48:21.445" v="2756" actId="478"/>
          <ac:grpSpMkLst>
            <pc:docMk/>
            <pc:sldMk cId="3739408276" sldId="304"/>
            <ac:grpSpMk id="60" creationId="{AE3661FA-6A01-4D8D-B0A0-500D675DC6E3}"/>
          </ac:grpSpMkLst>
        </pc:grpChg>
        <pc:grpChg chg="del">
          <ac:chgData name="Prox Captain" userId="ed09e0e0-34ee-40aa-b994-d424741e2e8f" providerId="ADAL" clId="{E658267E-A968-447F-B603-50D305E8E49F}" dt="2022-02-23T12:48:27.313" v="2758" actId="478"/>
          <ac:grpSpMkLst>
            <pc:docMk/>
            <pc:sldMk cId="3739408276" sldId="304"/>
            <ac:grpSpMk id="64" creationId="{FCCB9367-9E94-47DC-9C09-F4FE3E376AC7}"/>
          </ac:grpSpMkLst>
        </pc:grpChg>
        <pc:cxnChg chg="mod topLvl">
          <ac:chgData name="Prox Captain" userId="ed09e0e0-34ee-40aa-b994-d424741e2e8f" providerId="ADAL" clId="{E658267E-A968-447F-B603-50D305E8E49F}" dt="2022-02-26T04:27:54.071" v="3601" actId="1076"/>
          <ac:cxnSpMkLst>
            <pc:docMk/>
            <pc:sldMk cId="3739408276" sldId="304"/>
            <ac:cxnSpMk id="16" creationId="{8D40B826-F94C-4176-9F5C-6D53C8D64661}"/>
          </ac:cxnSpMkLst>
        </pc:cxnChg>
        <pc:cxnChg chg="mod">
          <ac:chgData name="Prox Captain" userId="ed09e0e0-34ee-40aa-b994-d424741e2e8f" providerId="ADAL" clId="{E658267E-A968-447F-B603-50D305E8E49F}" dt="2022-02-23T12:48:27.313" v="2758" actId="478"/>
          <ac:cxnSpMkLst>
            <pc:docMk/>
            <pc:sldMk cId="3739408276" sldId="304"/>
            <ac:cxnSpMk id="44" creationId="{17C2025F-0CEB-416F-973A-3CB2B8C51EDC}"/>
          </ac:cxnSpMkLst>
        </pc:cxnChg>
        <pc:cxnChg chg="mod topLvl">
          <ac:chgData name="Prox Captain" userId="ed09e0e0-34ee-40aa-b994-d424741e2e8f" providerId="ADAL" clId="{E658267E-A968-447F-B603-50D305E8E49F}" dt="2022-02-26T04:27:21.882" v="3599" actId="165"/>
          <ac:cxnSpMkLst>
            <pc:docMk/>
            <pc:sldMk cId="3739408276" sldId="304"/>
            <ac:cxnSpMk id="50" creationId="{19F67869-5EC1-4C96-A562-156EE3D2591D}"/>
          </ac:cxnSpMkLst>
        </pc:cxnChg>
        <pc:cxnChg chg="mod topLvl">
          <ac:chgData name="Prox Captain" userId="ed09e0e0-34ee-40aa-b994-d424741e2e8f" providerId="ADAL" clId="{E658267E-A968-447F-B603-50D305E8E49F}" dt="2022-02-26T04:27:21.882" v="3599" actId="165"/>
          <ac:cxnSpMkLst>
            <pc:docMk/>
            <pc:sldMk cId="3739408276" sldId="304"/>
            <ac:cxnSpMk id="53" creationId="{9B23556D-7084-4174-A23B-12D831E02AAC}"/>
          </ac:cxnSpMkLst>
        </pc:cxnChg>
        <pc:cxnChg chg="mod">
          <ac:chgData name="Prox Captain" userId="ed09e0e0-34ee-40aa-b994-d424741e2e8f" providerId="ADAL" clId="{E658267E-A968-447F-B603-50D305E8E49F}" dt="2022-02-23T12:48:21.445" v="2756" actId="478"/>
          <ac:cxnSpMkLst>
            <pc:docMk/>
            <pc:sldMk cId="3739408276" sldId="304"/>
            <ac:cxnSpMk id="57" creationId="{698E868B-DF0D-4A38-AD75-BC6F277E8FAA}"/>
          </ac:cxnSpMkLst>
        </pc:cxnChg>
        <pc:cxnChg chg="mod">
          <ac:chgData name="Prox Captain" userId="ed09e0e0-34ee-40aa-b994-d424741e2e8f" providerId="ADAL" clId="{E658267E-A968-447F-B603-50D305E8E49F}" dt="2022-02-23T12:48:24.503" v="2757" actId="478"/>
          <ac:cxnSpMkLst>
            <pc:docMk/>
            <pc:sldMk cId="3739408276" sldId="304"/>
            <ac:cxnSpMk id="68" creationId="{94C3A1F1-0AC2-466F-A332-856D11980BC8}"/>
          </ac:cxnSpMkLst>
        </pc:cxnChg>
      </pc:sldChg>
      <pc:sldChg chg="addSp delSp modSp mod modTransition modAnim">
        <pc:chgData name="Prox Captain" userId="ed09e0e0-34ee-40aa-b994-d424741e2e8f" providerId="ADAL" clId="{E658267E-A968-447F-B603-50D305E8E49F}" dt="2022-02-26T04:38:28.925" v="3629"/>
        <pc:sldMkLst>
          <pc:docMk/>
          <pc:sldMk cId="2244107701" sldId="305"/>
        </pc:sldMkLst>
        <pc:spChg chg="mod topLvl">
          <ac:chgData name="Prox Captain" userId="ed09e0e0-34ee-40aa-b994-d424741e2e8f" providerId="ADAL" clId="{E658267E-A968-447F-B603-50D305E8E49F}" dt="2022-02-26T04:36:23.882" v="3617" actId="164"/>
          <ac:spMkLst>
            <pc:docMk/>
            <pc:sldMk cId="2244107701" sldId="305"/>
            <ac:spMk id="3" creationId="{27AC0018-9F6C-4EE5-8AD9-BC5B19E23D53}"/>
          </ac:spMkLst>
        </pc:spChg>
        <pc:spChg chg="mod">
          <ac:chgData name="Prox Captain" userId="ed09e0e0-34ee-40aa-b994-d424741e2e8f" providerId="ADAL" clId="{E658267E-A968-447F-B603-50D305E8E49F}" dt="2022-02-18T16:40:53.110" v="206" actId="14100"/>
          <ac:spMkLst>
            <pc:docMk/>
            <pc:sldMk cId="2244107701" sldId="305"/>
            <ac:spMk id="23" creationId="{9D2C9CE3-6968-478A-9169-B6185ECC9507}"/>
          </ac:spMkLst>
        </pc:spChg>
        <pc:spChg chg="mod topLvl">
          <ac:chgData name="Prox Captain" userId="ed09e0e0-34ee-40aa-b994-d424741e2e8f" providerId="ADAL" clId="{E658267E-A968-447F-B603-50D305E8E49F}" dt="2022-02-26T04:36:23.882" v="3617" actId="164"/>
          <ac:spMkLst>
            <pc:docMk/>
            <pc:sldMk cId="2244107701" sldId="305"/>
            <ac:spMk id="38" creationId="{F86505F5-0D62-40EF-A33F-145F41002AFB}"/>
          </ac:spMkLst>
        </pc:spChg>
        <pc:spChg chg="mod topLvl">
          <ac:chgData name="Prox Captain" userId="ed09e0e0-34ee-40aa-b994-d424741e2e8f" providerId="ADAL" clId="{E658267E-A968-447F-B603-50D305E8E49F}" dt="2022-02-26T04:36:23.882" v="3617" actId="164"/>
          <ac:spMkLst>
            <pc:docMk/>
            <pc:sldMk cId="2244107701" sldId="305"/>
            <ac:spMk id="40" creationId="{6B30DFA8-0FC3-499B-BD0B-965CAA6ABE9F}"/>
          </ac:spMkLst>
        </pc:spChg>
        <pc:spChg chg="mod topLvl">
          <ac:chgData name="Prox Captain" userId="ed09e0e0-34ee-40aa-b994-d424741e2e8f" providerId="ADAL" clId="{E658267E-A968-447F-B603-50D305E8E49F}" dt="2022-02-26T04:36:07.050" v="3614" actId="164"/>
          <ac:spMkLst>
            <pc:docMk/>
            <pc:sldMk cId="2244107701" sldId="305"/>
            <ac:spMk id="41" creationId="{A4F5F844-2FE5-45C5-B064-014E1F2BDA6A}"/>
          </ac:spMkLst>
        </pc:spChg>
        <pc:spChg chg="mod topLvl">
          <ac:chgData name="Prox Captain" userId="ed09e0e0-34ee-40aa-b994-d424741e2e8f" providerId="ADAL" clId="{E658267E-A968-447F-B603-50D305E8E49F}" dt="2022-02-26T04:36:07.050" v="3614" actId="164"/>
          <ac:spMkLst>
            <pc:docMk/>
            <pc:sldMk cId="2244107701" sldId="305"/>
            <ac:spMk id="42" creationId="{9D3D0989-652C-45C3-825A-B225EBAE08C0}"/>
          </ac:spMkLst>
        </pc:spChg>
        <pc:spChg chg="mod topLvl">
          <ac:chgData name="Prox Captain" userId="ed09e0e0-34ee-40aa-b994-d424741e2e8f" providerId="ADAL" clId="{E658267E-A968-447F-B603-50D305E8E49F}" dt="2022-02-26T04:36:07.050" v="3614" actId="164"/>
          <ac:spMkLst>
            <pc:docMk/>
            <pc:sldMk cId="2244107701" sldId="305"/>
            <ac:spMk id="43" creationId="{1F6AA1D1-4B09-46EA-84EB-98704DD1BAA9}"/>
          </ac:spMkLst>
        </pc:spChg>
        <pc:spChg chg="mod topLvl">
          <ac:chgData name="Prox Captain" userId="ed09e0e0-34ee-40aa-b994-d424741e2e8f" providerId="ADAL" clId="{E658267E-A968-447F-B603-50D305E8E49F}" dt="2022-02-26T04:36:02.138" v="3613" actId="164"/>
          <ac:spMkLst>
            <pc:docMk/>
            <pc:sldMk cId="2244107701" sldId="305"/>
            <ac:spMk id="46" creationId="{F19621D1-F2F7-486A-85CA-05BEDB92B316}"/>
          </ac:spMkLst>
        </pc:spChg>
        <pc:spChg chg="mod topLvl">
          <ac:chgData name="Prox Captain" userId="ed09e0e0-34ee-40aa-b994-d424741e2e8f" providerId="ADAL" clId="{E658267E-A968-447F-B603-50D305E8E49F}" dt="2022-02-26T04:36:02.138" v="3613" actId="164"/>
          <ac:spMkLst>
            <pc:docMk/>
            <pc:sldMk cId="2244107701" sldId="305"/>
            <ac:spMk id="47" creationId="{E59A2FB1-6979-4054-A87D-9B91A0775475}"/>
          </ac:spMkLst>
        </pc:spChg>
        <pc:spChg chg="mod topLvl">
          <ac:chgData name="Prox Captain" userId="ed09e0e0-34ee-40aa-b994-d424741e2e8f" providerId="ADAL" clId="{E658267E-A968-447F-B603-50D305E8E49F}" dt="2022-02-26T04:36:02.138" v="3613" actId="164"/>
          <ac:spMkLst>
            <pc:docMk/>
            <pc:sldMk cId="2244107701" sldId="305"/>
            <ac:spMk id="48" creationId="{82F97F3A-ED46-4226-9C02-90F10C670699}"/>
          </ac:spMkLst>
        </pc:spChg>
        <pc:spChg chg="mod topLvl">
          <ac:chgData name="Prox Captain" userId="ed09e0e0-34ee-40aa-b994-d424741e2e8f" providerId="ADAL" clId="{E658267E-A968-447F-B603-50D305E8E49F}" dt="2022-02-26T04:36:18.613" v="3616" actId="164"/>
          <ac:spMkLst>
            <pc:docMk/>
            <pc:sldMk cId="2244107701" sldId="305"/>
            <ac:spMk id="52" creationId="{0595F5FA-ED03-4BEB-BC29-D983911FC761}"/>
          </ac:spMkLst>
        </pc:spChg>
        <pc:spChg chg="mod topLvl">
          <ac:chgData name="Prox Captain" userId="ed09e0e0-34ee-40aa-b994-d424741e2e8f" providerId="ADAL" clId="{E658267E-A968-447F-B603-50D305E8E49F}" dt="2022-02-26T04:36:18.613" v="3616" actId="164"/>
          <ac:spMkLst>
            <pc:docMk/>
            <pc:sldMk cId="2244107701" sldId="305"/>
            <ac:spMk id="53" creationId="{51F02FF3-D23F-42B7-BA15-DF3D3B4561AA}"/>
          </ac:spMkLst>
        </pc:spChg>
        <pc:spChg chg="mod topLvl">
          <ac:chgData name="Prox Captain" userId="ed09e0e0-34ee-40aa-b994-d424741e2e8f" providerId="ADAL" clId="{E658267E-A968-447F-B603-50D305E8E49F}" dt="2022-02-26T04:36:18.613" v="3616" actId="164"/>
          <ac:spMkLst>
            <pc:docMk/>
            <pc:sldMk cId="2244107701" sldId="305"/>
            <ac:spMk id="58" creationId="{11366179-C87B-44B1-A8CD-2652E926DECD}"/>
          </ac:spMkLst>
        </pc:spChg>
        <pc:spChg chg="mod topLvl">
          <ac:chgData name="Prox Captain" userId="ed09e0e0-34ee-40aa-b994-d424741e2e8f" providerId="ADAL" clId="{E658267E-A968-447F-B603-50D305E8E49F}" dt="2022-02-26T04:36:12.687" v="3615" actId="164"/>
          <ac:spMkLst>
            <pc:docMk/>
            <pc:sldMk cId="2244107701" sldId="305"/>
            <ac:spMk id="72" creationId="{B325BB81-F489-4FD2-9A1A-4B406E9B2DBF}"/>
          </ac:spMkLst>
        </pc:spChg>
        <pc:spChg chg="mod topLvl">
          <ac:chgData name="Prox Captain" userId="ed09e0e0-34ee-40aa-b994-d424741e2e8f" providerId="ADAL" clId="{E658267E-A968-447F-B603-50D305E8E49F}" dt="2022-02-26T04:36:12.687" v="3615" actId="164"/>
          <ac:spMkLst>
            <pc:docMk/>
            <pc:sldMk cId="2244107701" sldId="305"/>
            <ac:spMk id="73" creationId="{9A24F2AB-7E5E-4679-818F-4C1A56A6EC42}"/>
          </ac:spMkLst>
        </pc:spChg>
        <pc:spChg chg="mod topLvl">
          <ac:chgData name="Prox Captain" userId="ed09e0e0-34ee-40aa-b994-d424741e2e8f" providerId="ADAL" clId="{E658267E-A968-447F-B603-50D305E8E49F}" dt="2022-02-26T04:36:12.687" v="3615" actId="164"/>
          <ac:spMkLst>
            <pc:docMk/>
            <pc:sldMk cId="2244107701" sldId="305"/>
            <ac:spMk id="74" creationId="{F10EB847-2163-4EDA-AEFB-CFBCED78939A}"/>
          </ac:spMkLst>
        </pc:spChg>
        <pc:spChg chg="mod topLvl">
          <ac:chgData name="Prox Captain" userId="ed09e0e0-34ee-40aa-b994-d424741e2e8f" providerId="ADAL" clId="{E658267E-A968-447F-B603-50D305E8E49F}" dt="2022-02-26T04:35:51.561" v="3612" actId="164"/>
          <ac:spMkLst>
            <pc:docMk/>
            <pc:sldMk cId="2244107701" sldId="305"/>
            <ac:spMk id="82" creationId="{49B1FE89-2645-4E83-9FF2-6F6C711EDED3}"/>
          </ac:spMkLst>
        </pc:spChg>
        <pc:spChg chg="mod topLvl">
          <ac:chgData name="Prox Captain" userId="ed09e0e0-34ee-40aa-b994-d424741e2e8f" providerId="ADAL" clId="{E658267E-A968-447F-B603-50D305E8E49F}" dt="2022-02-26T04:35:51.561" v="3612" actId="164"/>
          <ac:spMkLst>
            <pc:docMk/>
            <pc:sldMk cId="2244107701" sldId="305"/>
            <ac:spMk id="83" creationId="{1BEBE88A-0DD7-40D9-9BE1-D1B0E0F09148}"/>
          </ac:spMkLst>
        </pc:spChg>
        <pc:spChg chg="mod topLvl">
          <ac:chgData name="Prox Captain" userId="ed09e0e0-34ee-40aa-b994-d424741e2e8f" providerId="ADAL" clId="{E658267E-A968-447F-B603-50D305E8E49F}" dt="2022-02-26T04:35:51.561" v="3612" actId="164"/>
          <ac:spMkLst>
            <pc:docMk/>
            <pc:sldMk cId="2244107701" sldId="305"/>
            <ac:spMk id="84" creationId="{FEDB865F-765E-4D39-9CF5-2919BC890C99}"/>
          </ac:spMkLst>
        </pc:spChg>
        <pc:grpChg chg="add mod">
          <ac:chgData name="Prox Captain" userId="ed09e0e0-34ee-40aa-b994-d424741e2e8f" providerId="ADAL" clId="{E658267E-A968-447F-B603-50D305E8E49F}" dt="2022-02-26T04:35:51.561" v="3612" actId="164"/>
          <ac:grpSpMkLst>
            <pc:docMk/>
            <pc:sldMk cId="2244107701" sldId="305"/>
            <ac:grpSpMk id="2" creationId="{F617C265-F9DA-4BEE-B2A7-E18C36E9A88E}"/>
          </ac:grpSpMkLst>
        </pc:grpChg>
        <pc:grpChg chg="add mod">
          <ac:chgData name="Prox Captain" userId="ed09e0e0-34ee-40aa-b994-d424741e2e8f" providerId="ADAL" clId="{E658267E-A968-447F-B603-50D305E8E49F}" dt="2022-02-26T04:36:02.138" v="3613" actId="164"/>
          <ac:grpSpMkLst>
            <pc:docMk/>
            <pc:sldMk cId="2244107701" sldId="305"/>
            <ac:grpSpMk id="4" creationId="{EC22290B-DF83-41FB-A46C-DE7F14508465}"/>
          </ac:grpSpMkLst>
        </pc:grpChg>
        <pc:grpChg chg="add mod">
          <ac:chgData name="Prox Captain" userId="ed09e0e0-34ee-40aa-b994-d424741e2e8f" providerId="ADAL" clId="{E658267E-A968-447F-B603-50D305E8E49F}" dt="2022-02-26T04:36:07.050" v="3614" actId="164"/>
          <ac:grpSpMkLst>
            <pc:docMk/>
            <pc:sldMk cId="2244107701" sldId="305"/>
            <ac:grpSpMk id="6" creationId="{7066DEC2-1F05-4D16-A304-0C34F36B14D5}"/>
          </ac:grpSpMkLst>
        </pc:grpChg>
        <pc:grpChg chg="add mod">
          <ac:chgData name="Prox Captain" userId="ed09e0e0-34ee-40aa-b994-d424741e2e8f" providerId="ADAL" clId="{E658267E-A968-447F-B603-50D305E8E49F}" dt="2022-02-26T04:36:12.687" v="3615" actId="164"/>
          <ac:grpSpMkLst>
            <pc:docMk/>
            <pc:sldMk cId="2244107701" sldId="305"/>
            <ac:grpSpMk id="7" creationId="{E6586E32-66BA-4293-8F1B-FAC461DAEDD3}"/>
          </ac:grpSpMkLst>
        </pc:grpChg>
        <pc:grpChg chg="add mod">
          <ac:chgData name="Prox Captain" userId="ed09e0e0-34ee-40aa-b994-d424741e2e8f" providerId="ADAL" clId="{E658267E-A968-447F-B603-50D305E8E49F}" dt="2022-02-26T04:36:18.613" v="3616" actId="164"/>
          <ac:grpSpMkLst>
            <pc:docMk/>
            <pc:sldMk cId="2244107701" sldId="305"/>
            <ac:grpSpMk id="8" creationId="{103AC01E-7054-4169-84A0-D5CABD05FEC9}"/>
          </ac:grpSpMkLst>
        </pc:grpChg>
        <pc:grpChg chg="add mod">
          <ac:chgData name="Prox Captain" userId="ed09e0e0-34ee-40aa-b994-d424741e2e8f" providerId="ADAL" clId="{E658267E-A968-447F-B603-50D305E8E49F}" dt="2022-02-26T04:36:23.882" v="3617" actId="164"/>
          <ac:grpSpMkLst>
            <pc:docMk/>
            <pc:sldMk cId="2244107701" sldId="305"/>
            <ac:grpSpMk id="10" creationId="{BD631328-6BDD-4827-801F-131B791E3BCF}"/>
          </ac:grpSpMkLst>
        </pc:grpChg>
        <pc:grpChg chg="del">
          <ac:chgData name="Prox Captain" userId="ed09e0e0-34ee-40aa-b994-d424741e2e8f" providerId="ADAL" clId="{E658267E-A968-447F-B603-50D305E8E49F}" dt="2022-02-26T04:35:44.582" v="3611" actId="165"/>
          <ac:grpSpMkLst>
            <pc:docMk/>
            <pc:sldMk cId="2244107701" sldId="305"/>
            <ac:grpSpMk id="39" creationId="{0C44E2A9-B517-4794-B661-1E7AB96E0AAC}"/>
          </ac:grpSpMkLst>
        </pc:grpChg>
        <pc:grpChg chg="del">
          <ac:chgData name="Prox Captain" userId="ed09e0e0-34ee-40aa-b994-d424741e2e8f" providerId="ADAL" clId="{E658267E-A968-447F-B603-50D305E8E49F}" dt="2022-02-26T04:35:44.582" v="3611" actId="165"/>
          <ac:grpSpMkLst>
            <pc:docMk/>
            <pc:sldMk cId="2244107701" sldId="305"/>
            <ac:grpSpMk id="45" creationId="{1D586E1C-8B60-46BF-8DF1-26EC3D86D69F}"/>
          </ac:grpSpMkLst>
        </pc:grpChg>
        <pc:grpChg chg="del">
          <ac:chgData name="Prox Captain" userId="ed09e0e0-34ee-40aa-b994-d424741e2e8f" providerId="ADAL" clId="{E658267E-A968-447F-B603-50D305E8E49F}" dt="2022-02-26T04:35:44.582" v="3611" actId="165"/>
          <ac:grpSpMkLst>
            <pc:docMk/>
            <pc:sldMk cId="2244107701" sldId="305"/>
            <ac:grpSpMk id="49" creationId="{390FFF5C-45F7-4809-A726-26B7043D4C9C}"/>
          </ac:grpSpMkLst>
        </pc:grpChg>
        <pc:grpChg chg="del">
          <ac:chgData name="Prox Captain" userId="ed09e0e0-34ee-40aa-b994-d424741e2e8f" providerId="ADAL" clId="{E658267E-A968-447F-B603-50D305E8E49F}" dt="2022-02-26T04:35:44.582" v="3611" actId="165"/>
          <ac:grpSpMkLst>
            <pc:docMk/>
            <pc:sldMk cId="2244107701" sldId="305"/>
            <ac:grpSpMk id="51" creationId="{A1DC9BBA-D1C5-4020-83A3-B53FAF166B96}"/>
          </ac:grpSpMkLst>
        </pc:grpChg>
        <pc:grpChg chg="del">
          <ac:chgData name="Prox Captain" userId="ed09e0e0-34ee-40aa-b994-d424741e2e8f" providerId="ADAL" clId="{E658267E-A968-447F-B603-50D305E8E49F}" dt="2022-02-26T04:35:44.582" v="3611" actId="165"/>
          <ac:grpSpMkLst>
            <pc:docMk/>
            <pc:sldMk cId="2244107701" sldId="305"/>
            <ac:grpSpMk id="71" creationId="{8AC27716-77C8-43DE-872E-172ED6828EA5}"/>
          </ac:grpSpMkLst>
        </pc:grpChg>
        <pc:grpChg chg="del">
          <ac:chgData name="Prox Captain" userId="ed09e0e0-34ee-40aa-b994-d424741e2e8f" providerId="ADAL" clId="{E658267E-A968-447F-B603-50D305E8E49F}" dt="2022-02-26T04:35:44.582" v="3611" actId="165"/>
          <ac:grpSpMkLst>
            <pc:docMk/>
            <pc:sldMk cId="2244107701" sldId="305"/>
            <ac:grpSpMk id="81" creationId="{13BE4DCB-367B-475B-AC2D-2094027932F9}"/>
          </ac:grpSpMkLst>
        </pc:grpChg>
        <pc:cxnChg chg="mod topLvl">
          <ac:chgData name="Prox Captain" userId="ed09e0e0-34ee-40aa-b994-d424741e2e8f" providerId="ADAL" clId="{E658267E-A968-447F-B603-50D305E8E49F}" dt="2022-02-26T04:35:44.582" v="3611" actId="165"/>
          <ac:cxnSpMkLst>
            <pc:docMk/>
            <pc:sldMk cId="2244107701" sldId="305"/>
            <ac:cxnSpMk id="16" creationId="{8D40B826-F94C-4176-9F5C-6D53C8D64661}"/>
          </ac:cxnSpMkLst>
        </pc:cxnChg>
        <pc:cxnChg chg="mod topLvl">
          <ac:chgData name="Prox Captain" userId="ed09e0e0-34ee-40aa-b994-d424741e2e8f" providerId="ADAL" clId="{E658267E-A968-447F-B603-50D305E8E49F}" dt="2022-02-26T04:35:44.582" v="3611" actId="165"/>
          <ac:cxnSpMkLst>
            <pc:docMk/>
            <pc:sldMk cId="2244107701" sldId="305"/>
            <ac:cxnSpMk id="44" creationId="{17C2025F-0CEB-416F-973A-3CB2B8C51EDC}"/>
          </ac:cxnSpMkLst>
        </pc:cxnChg>
        <pc:cxnChg chg="mod topLvl">
          <ac:chgData name="Prox Captain" userId="ed09e0e0-34ee-40aa-b994-d424741e2e8f" providerId="ADAL" clId="{E658267E-A968-447F-B603-50D305E8E49F}" dt="2022-02-26T04:35:44.582" v="3611" actId="165"/>
          <ac:cxnSpMkLst>
            <pc:docMk/>
            <pc:sldMk cId="2244107701" sldId="305"/>
            <ac:cxnSpMk id="50" creationId="{19F67869-5EC1-4C96-A562-156EE3D2591D}"/>
          </ac:cxnSpMkLst>
        </pc:cxnChg>
        <pc:cxnChg chg="mod topLvl">
          <ac:chgData name="Prox Captain" userId="ed09e0e0-34ee-40aa-b994-d424741e2e8f" providerId="ADAL" clId="{E658267E-A968-447F-B603-50D305E8E49F}" dt="2022-02-26T04:35:44.582" v="3611" actId="165"/>
          <ac:cxnSpMkLst>
            <pc:docMk/>
            <pc:sldMk cId="2244107701" sldId="305"/>
            <ac:cxnSpMk id="59" creationId="{A5FB5935-077D-4E4B-8949-41648F06DFD5}"/>
          </ac:cxnSpMkLst>
        </pc:cxnChg>
        <pc:cxnChg chg="mod topLvl">
          <ac:chgData name="Prox Captain" userId="ed09e0e0-34ee-40aa-b994-d424741e2e8f" providerId="ADAL" clId="{E658267E-A968-447F-B603-50D305E8E49F}" dt="2022-02-26T04:35:44.582" v="3611" actId="165"/>
          <ac:cxnSpMkLst>
            <pc:docMk/>
            <pc:sldMk cId="2244107701" sldId="305"/>
            <ac:cxnSpMk id="75" creationId="{EAA7F6A4-A5DD-4E89-B337-106002F4B8BB}"/>
          </ac:cxnSpMkLst>
        </pc:cxnChg>
        <pc:cxnChg chg="mod topLvl">
          <ac:chgData name="Prox Captain" userId="ed09e0e0-34ee-40aa-b994-d424741e2e8f" providerId="ADAL" clId="{E658267E-A968-447F-B603-50D305E8E49F}" dt="2022-02-26T04:35:44.582" v="3611" actId="165"/>
          <ac:cxnSpMkLst>
            <pc:docMk/>
            <pc:sldMk cId="2244107701" sldId="305"/>
            <ac:cxnSpMk id="85" creationId="{B281D609-D961-48C1-8585-A5CD7545A152}"/>
          </ac:cxnSpMkLst>
        </pc:cxnChg>
      </pc:sldChg>
      <pc:sldChg chg="addSp delSp modSp mod modTransition modAnim">
        <pc:chgData name="Prox Captain" userId="ed09e0e0-34ee-40aa-b994-d424741e2e8f" providerId="ADAL" clId="{E658267E-A968-447F-B603-50D305E8E49F}" dt="2022-02-26T04:53:15.784" v="3648"/>
        <pc:sldMkLst>
          <pc:docMk/>
          <pc:sldMk cId="25186726" sldId="306"/>
        </pc:sldMkLst>
        <pc:spChg chg="mod">
          <ac:chgData name="Prox Captain" userId="ed09e0e0-34ee-40aa-b994-d424741e2e8f" providerId="ADAL" clId="{E658267E-A968-447F-B603-50D305E8E49F}" dt="2022-02-26T04:51:53.929" v="3635" actId="1076"/>
          <ac:spMkLst>
            <pc:docMk/>
            <pc:sldMk cId="25186726" sldId="306"/>
            <ac:spMk id="19" creationId="{383E3430-AE9C-4D4A-B3E1-3BD4C05547D0}"/>
          </ac:spMkLst>
        </pc:spChg>
        <pc:spChg chg="mod">
          <ac:chgData name="Prox Captain" userId="ed09e0e0-34ee-40aa-b994-d424741e2e8f" providerId="ADAL" clId="{E658267E-A968-447F-B603-50D305E8E49F}" dt="2022-02-18T16:41:09.021" v="208" actId="14100"/>
          <ac:spMkLst>
            <pc:docMk/>
            <pc:sldMk cId="25186726" sldId="306"/>
            <ac:spMk id="23" creationId="{9D2C9CE3-6968-478A-9169-B6185ECC9507}"/>
          </ac:spMkLst>
        </pc:spChg>
        <pc:spChg chg="mod topLvl">
          <ac:chgData name="Prox Captain" userId="ed09e0e0-34ee-40aa-b994-d424741e2e8f" providerId="ADAL" clId="{E658267E-A968-447F-B603-50D305E8E49F}" dt="2022-02-26T04:51:51.477" v="3633" actId="164"/>
          <ac:spMkLst>
            <pc:docMk/>
            <pc:sldMk cId="25186726" sldId="306"/>
            <ac:spMk id="46" creationId="{F19621D1-F2F7-486A-85CA-05BEDB92B316}"/>
          </ac:spMkLst>
        </pc:spChg>
        <pc:spChg chg="mod topLvl">
          <ac:chgData name="Prox Captain" userId="ed09e0e0-34ee-40aa-b994-d424741e2e8f" providerId="ADAL" clId="{E658267E-A968-447F-B603-50D305E8E49F}" dt="2022-02-26T04:51:51.477" v="3633" actId="164"/>
          <ac:spMkLst>
            <pc:docMk/>
            <pc:sldMk cId="25186726" sldId="306"/>
            <ac:spMk id="47" creationId="{E59A2FB1-6979-4054-A87D-9B91A0775475}"/>
          </ac:spMkLst>
        </pc:spChg>
        <pc:spChg chg="mod topLvl">
          <ac:chgData name="Prox Captain" userId="ed09e0e0-34ee-40aa-b994-d424741e2e8f" providerId="ADAL" clId="{E658267E-A968-447F-B603-50D305E8E49F}" dt="2022-02-26T04:51:51.477" v="3633" actId="164"/>
          <ac:spMkLst>
            <pc:docMk/>
            <pc:sldMk cId="25186726" sldId="306"/>
            <ac:spMk id="48" creationId="{82F97F3A-ED46-4226-9C02-90F10C670699}"/>
          </ac:spMkLst>
        </pc:spChg>
        <pc:spChg chg="mod">
          <ac:chgData name="Prox Captain" userId="ed09e0e0-34ee-40aa-b994-d424741e2e8f" providerId="ADAL" clId="{E658267E-A968-447F-B603-50D305E8E49F}" dt="2022-02-23T12:51:55.431" v="2844" actId="1076"/>
          <ac:spMkLst>
            <pc:docMk/>
            <pc:sldMk cId="25186726" sldId="306"/>
            <ac:spMk id="55" creationId="{7D5B1FD5-564F-43C6-B4BC-A8326D18EB56}"/>
          </ac:spMkLst>
        </pc:spChg>
        <pc:spChg chg="mod topLvl">
          <ac:chgData name="Prox Captain" userId="ed09e0e0-34ee-40aa-b994-d424741e2e8f" providerId="ADAL" clId="{E658267E-A968-447F-B603-50D305E8E49F}" dt="2022-02-26T04:52:00.958" v="3637" actId="164"/>
          <ac:spMkLst>
            <pc:docMk/>
            <pc:sldMk cId="25186726" sldId="306"/>
            <ac:spMk id="62" creationId="{D9C731D3-2836-488F-9E3D-AD2588FB7C54}"/>
          </ac:spMkLst>
        </pc:spChg>
        <pc:spChg chg="mod topLvl">
          <ac:chgData name="Prox Captain" userId="ed09e0e0-34ee-40aa-b994-d424741e2e8f" providerId="ADAL" clId="{E658267E-A968-447F-B603-50D305E8E49F}" dt="2022-02-26T04:52:00.958" v="3637" actId="164"/>
          <ac:spMkLst>
            <pc:docMk/>
            <pc:sldMk cId="25186726" sldId="306"/>
            <ac:spMk id="63" creationId="{1FCA3965-38B1-4795-B1F6-7BD9BAC4F4E4}"/>
          </ac:spMkLst>
        </pc:spChg>
        <pc:spChg chg="mod topLvl">
          <ac:chgData name="Prox Captain" userId="ed09e0e0-34ee-40aa-b994-d424741e2e8f" providerId="ADAL" clId="{E658267E-A968-447F-B603-50D305E8E49F}" dt="2022-02-26T04:52:00.958" v="3637" actId="164"/>
          <ac:spMkLst>
            <pc:docMk/>
            <pc:sldMk cId="25186726" sldId="306"/>
            <ac:spMk id="64" creationId="{983320D0-0550-464A-B803-D2A91C7332BC}"/>
          </ac:spMkLst>
        </pc:spChg>
        <pc:spChg chg="mod topLvl">
          <ac:chgData name="Prox Captain" userId="ed09e0e0-34ee-40aa-b994-d424741e2e8f" providerId="ADAL" clId="{E658267E-A968-447F-B603-50D305E8E49F}" dt="2022-02-26T04:51:57" v="3636" actId="164"/>
          <ac:spMkLst>
            <pc:docMk/>
            <pc:sldMk cId="25186726" sldId="306"/>
            <ac:spMk id="77" creationId="{AA473082-E8D1-4808-9DC2-E13D5572C9C2}"/>
          </ac:spMkLst>
        </pc:spChg>
        <pc:spChg chg="mod topLvl">
          <ac:chgData name="Prox Captain" userId="ed09e0e0-34ee-40aa-b994-d424741e2e8f" providerId="ADAL" clId="{E658267E-A968-447F-B603-50D305E8E49F}" dt="2022-02-26T04:51:57" v="3636" actId="164"/>
          <ac:spMkLst>
            <pc:docMk/>
            <pc:sldMk cId="25186726" sldId="306"/>
            <ac:spMk id="78" creationId="{75D20F65-BE30-4440-9D86-8E1FE11E0577}"/>
          </ac:spMkLst>
        </pc:spChg>
        <pc:spChg chg="mod topLvl">
          <ac:chgData name="Prox Captain" userId="ed09e0e0-34ee-40aa-b994-d424741e2e8f" providerId="ADAL" clId="{E658267E-A968-447F-B603-50D305E8E49F}" dt="2022-02-26T04:51:57" v="3636" actId="164"/>
          <ac:spMkLst>
            <pc:docMk/>
            <pc:sldMk cId="25186726" sldId="306"/>
            <ac:spMk id="79" creationId="{365AB63D-F668-429D-93AA-ADA621B2648D}"/>
          </ac:spMkLst>
        </pc:spChg>
        <pc:spChg chg="mod topLvl">
          <ac:chgData name="Prox Captain" userId="ed09e0e0-34ee-40aa-b994-d424741e2e8f" providerId="ADAL" clId="{E658267E-A968-447F-B603-50D305E8E49F}" dt="2022-02-26T04:52:04.513" v="3638" actId="164"/>
          <ac:spMkLst>
            <pc:docMk/>
            <pc:sldMk cId="25186726" sldId="306"/>
            <ac:spMk id="82" creationId="{49B1FE89-2645-4E83-9FF2-6F6C711EDED3}"/>
          </ac:spMkLst>
        </pc:spChg>
        <pc:spChg chg="mod topLvl">
          <ac:chgData name="Prox Captain" userId="ed09e0e0-34ee-40aa-b994-d424741e2e8f" providerId="ADAL" clId="{E658267E-A968-447F-B603-50D305E8E49F}" dt="2022-02-26T04:52:04.513" v="3638" actId="164"/>
          <ac:spMkLst>
            <pc:docMk/>
            <pc:sldMk cId="25186726" sldId="306"/>
            <ac:spMk id="83" creationId="{1BEBE88A-0DD7-40D9-9BE1-D1B0E0F09148}"/>
          </ac:spMkLst>
        </pc:spChg>
        <pc:spChg chg="mod topLvl">
          <ac:chgData name="Prox Captain" userId="ed09e0e0-34ee-40aa-b994-d424741e2e8f" providerId="ADAL" clId="{E658267E-A968-447F-B603-50D305E8E49F}" dt="2022-02-26T04:52:04.513" v="3638" actId="164"/>
          <ac:spMkLst>
            <pc:docMk/>
            <pc:sldMk cId="25186726" sldId="306"/>
            <ac:spMk id="84" creationId="{FEDB865F-765E-4D39-9CF5-2919BC890C99}"/>
          </ac:spMkLst>
        </pc:spChg>
        <pc:grpChg chg="add mod">
          <ac:chgData name="Prox Captain" userId="ed09e0e0-34ee-40aa-b994-d424741e2e8f" providerId="ADAL" clId="{E658267E-A968-447F-B603-50D305E8E49F}" dt="2022-02-26T04:51:51.477" v="3633" actId="164"/>
          <ac:grpSpMkLst>
            <pc:docMk/>
            <pc:sldMk cId="25186726" sldId="306"/>
            <ac:grpSpMk id="2" creationId="{497A37AB-B7A2-42AC-ABF6-C138AF376323}"/>
          </ac:grpSpMkLst>
        </pc:grpChg>
        <pc:grpChg chg="add mod">
          <ac:chgData name="Prox Captain" userId="ed09e0e0-34ee-40aa-b994-d424741e2e8f" providerId="ADAL" clId="{E658267E-A968-447F-B603-50D305E8E49F}" dt="2022-02-26T04:51:57" v="3636" actId="164"/>
          <ac:grpSpMkLst>
            <pc:docMk/>
            <pc:sldMk cId="25186726" sldId="306"/>
            <ac:grpSpMk id="3" creationId="{DD15AF14-4D6F-40AE-87D3-870830DB5CF3}"/>
          </ac:grpSpMkLst>
        </pc:grpChg>
        <pc:grpChg chg="add mod">
          <ac:chgData name="Prox Captain" userId="ed09e0e0-34ee-40aa-b994-d424741e2e8f" providerId="ADAL" clId="{E658267E-A968-447F-B603-50D305E8E49F}" dt="2022-02-26T04:52:00.958" v="3637" actId="164"/>
          <ac:grpSpMkLst>
            <pc:docMk/>
            <pc:sldMk cId="25186726" sldId="306"/>
            <ac:grpSpMk id="4" creationId="{3797F2FC-DF34-498C-A5F5-49BD57810A03}"/>
          </ac:grpSpMkLst>
        </pc:grpChg>
        <pc:grpChg chg="add mod">
          <ac:chgData name="Prox Captain" userId="ed09e0e0-34ee-40aa-b994-d424741e2e8f" providerId="ADAL" clId="{E658267E-A968-447F-B603-50D305E8E49F}" dt="2022-02-26T04:52:04.513" v="3638" actId="164"/>
          <ac:grpSpMkLst>
            <pc:docMk/>
            <pc:sldMk cId="25186726" sldId="306"/>
            <ac:grpSpMk id="6" creationId="{59826D88-E133-4DE7-A04A-C6CBFFF9EE86}"/>
          </ac:grpSpMkLst>
        </pc:grpChg>
        <pc:grpChg chg="ord">
          <ac:chgData name="Prox Captain" userId="ed09e0e0-34ee-40aa-b994-d424741e2e8f" providerId="ADAL" clId="{E658267E-A968-447F-B603-50D305E8E49F}" dt="2022-02-23T12:51:24.116" v="2801" actId="166"/>
          <ac:grpSpMkLst>
            <pc:docMk/>
            <pc:sldMk cId="25186726" sldId="306"/>
            <ac:grpSpMk id="9" creationId="{EB95D6B1-49ED-447A-BB7A-4F2961BDF853}"/>
          </ac:grpSpMkLst>
        </pc:grpChg>
        <pc:grpChg chg="del">
          <ac:chgData name="Prox Captain" userId="ed09e0e0-34ee-40aa-b994-d424741e2e8f" providerId="ADAL" clId="{E658267E-A968-447F-B603-50D305E8E49F}" dt="2022-02-23T12:51:09.036" v="2799" actId="478"/>
          <ac:grpSpMkLst>
            <pc:docMk/>
            <pc:sldMk cId="25186726" sldId="306"/>
            <ac:grpSpMk id="39" creationId="{0C44E2A9-B517-4794-B661-1E7AB96E0AAC}"/>
          </ac:grpSpMkLst>
        </pc:grpChg>
        <pc:grpChg chg="del mod">
          <ac:chgData name="Prox Captain" userId="ed09e0e0-34ee-40aa-b994-d424741e2e8f" providerId="ADAL" clId="{E658267E-A968-447F-B603-50D305E8E49F}" dt="2022-02-26T04:44:45.611" v="3632" actId="165"/>
          <ac:grpSpMkLst>
            <pc:docMk/>
            <pc:sldMk cId="25186726" sldId="306"/>
            <ac:grpSpMk id="45" creationId="{1D586E1C-8B60-46BF-8DF1-26EC3D86D69F}"/>
          </ac:grpSpMkLst>
        </pc:grpChg>
        <pc:grpChg chg="del">
          <ac:chgData name="Prox Captain" userId="ed09e0e0-34ee-40aa-b994-d424741e2e8f" providerId="ADAL" clId="{E658267E-A968-447F-B603-50D305E8E49F}" dt="2022-02-23T12:51:09.036" v="2799" actId="478"/>
          <ac:grpSpMkLst>
            <pc:docMk/>
            <pc:sldMk cId="25186726" sldId="306"/>
            <ac:grpSpMk id="49" creationId="{390FFF5C-45F7-4809-A726-26B7043D4C9C}"/>
          </ac:grpSpMkLst>
        </pc:grpChg>
        <pc:grpChg chg="del">
          <ac:chgData name="Prox Captain" userId="ed09e0e0-34ee-40aa-b994-d424741e2e8f" providerId="ADAL" clId="{E658267E-A968-447F-B603-50D305E8E49F}" dt="2022-02-23T12:51:09.036" v="2799" actId="478"/>
          <ac:grpSpMkLst>
            <pc:docMk/>
            <pc:sldMk cId="25186726" sldId="306"/>
            <ac:grpSpMk id="51" creationId="{A1DC9BBA-D1C5-4020-83A3-B53FAF166B96}"/>
          </ac:grpSpMkLst>
        </pc:grpChg>
        <pc:grpChg chg="del mod">
          <ac:chgData name="Prox Captain" userId="ed09e0e0-34ee-40aa-b994-d424741e2e8f" providerId="ADAL" clId="{E658267E-A968-447F-B603-50D305E8E49F}" dt="2022-02-23T12:52:44.717" v="2885" actId="478"/>
          <ac:grpSpMkLst>
            <pc:docMk/>
            <pc:sldMk cId="25186726" sldId="306"/>
            <ac:grpSpMk id="54" creationId="{4A7E9C1E-3724-4A39-BD85-688C14BA835D}"/>
          </ac:grpSpMkLst>
        </pc:grpChg>
        <pc:grpChg chg="add del mod">
          <ac:chgData name="Prox Captain" userId="ed09e0e0-34ee-40aa-b994-d424741e2e8f" providerId="ADAL" clId="{E658267E-A968-447F-B603-50D305E8E49F}" dt="2022-02-26T04:44:45.611" v="3632" actId="165"/>
          <ac:grpSpMkLst>
            <pc:docMk/>
            <pc:sldMk cId="25186726" sldId="306"/>
            <ac:grpSpMk id="61" creationId="{9263750C-2A9E-4AEF-91C8-EB4DE0795D7E}"/>
          </ac:grpSpMkLst>
        </pc:grpChg>
        <pc:grpChg chg="del">
          <ac:chgData name="Prox Captain" userId="ed09e0e0-34ee-40aa-b994-d424741e2e8f" providerId="ADAL" clId="{E658267E-A968-447F-B603-50D305E8E49F}" dt="2022-02-23T12:51:09.036" v="2799" actId="478"/>
          <ac:grpSpMkLst>
            <pc:docMk/>
            <pc:sldMk cId="25186726" sldId="306"/>
            <ac:grpSpMk id="71" creationId="{8AC27716-77C8-43DE-872E-172ED6828EA5}"/>
          </ac:grpSpMkLst>
        </pc:grpChg>
        <pc:grpChg chg="del mod">
          <ac:chgData name="Prox Captain" userId="ed09e0e0-34ee-40aa-b994-d424741e2e8f" providerId="ADAL" clId="{E658267E-A968-447F-B603-50D305E8E49F}" dt="2022-02-26T04:44:45.611" v="3632" actId="165"/>
          <ac:grpSpMkLst>
            <pc:docMk/>
            <pc:sldMk cId="25186726" sldId="306"/>
            <ac:grpSpMk id="76" creationId="{2B78FEDA-6306-47E2-9B0B-6C24A0ACDDF5}"/>
          </ac:grpSpMkLst>
        </pc:grpChg>
        <pc:grpChg chg="del mod">
          <ac:chgData name="Prox Captain" userId="ed09e0e0-34ee-40aa-b994-d424741e2e8f" providerId="ADAL" clId="{E658267E-A968-447F-B603-50D305E8E49F}" dt="2022-02-26T04:44:45.611" v="3632" actId="165"/>
          <ac:grpSpMkLst>
            <pc:docMk/>
            <pc:sldMk cId="25186726" sldId="306"/>
            <ac:grpSpMk id="81" creationId="{13BE4DCB-367B-475B-AC2D-2094027932F9}"/>
          </ac:grpSpMkLst>
        </pc:grpChg>
        <pc:cxnChg chg="mod">
          <ac:chgData name="Prox Captain" userId="ed09e0e0-34ee-40aa-b994-d424741e2e8f" providerId="ADAL" clId="{E658267E-A968-447F-B603-50D305E8E49F}" dt="2022-02-23T12:51:09.036" v="2799" actId="478"/>
          <ac:cxnSpMkLst>
            <pc:docMk/>
            <pc:sldMk cId="25186726" sldId="306"/>
            <ac:cxnSpMk id="16" creationId="{8D40B826-F94C-4176-9F5C-6D53C8D64661}"/>
          </ac:cxnSpMkLst>
        </pc:cxnChg>
        <pc:cxnChg chg="mod">
          <ac:chgData name="Prox Captain" userId="ed09e0e0-34ee-40aa-b994-d424741e2e8f" providerId="ADAL" clId="{E658267E-A968-447F-B603-50D305E8E49F}" dt="2022-02-23T12:51:09.036" v="2799" actId="478"/>
          <ac:cxnSpMkLst>
            <pc:docMk/>
            <pc:sldMk cId="25186726" sldId="306"/>
            <ac:cxnSpMk id="44" creationId="{17C2025F-0CEB-416F-973A-3CB2B8C51EDC}"/>
          </ac:cxnSpMkLst>
        </pc:cxnChg>
        <pc:cxnChg chg="mod topLvl">
          <ac:chgData name="Prox Captain" userId="ed09e0e0-34ee-40aa-b994-d424741e2e8f" providerId="ADAL" clId="{E658267E-A968-447F-B603-50D305E8E49F}" dt="2022-02-26T04:44:45.611" v="3632" actId="165"/>
          <ac:cxnSpMkLst>
            <pc:docMk/>
            <pc:sldMk cId="25186726" sldId="306"/>
            <ac:cxnSpMk id="50" creationId="{19F67869-5EC1-4C96-A562-156EE3D2591D}"/>
          </ac:cxnSpMkLst>
        </pc:cxnChg>
        <pc:cxnChg chg="mod">
          <ac:chgData name="Prox Captain" userId="ed09e0e0-34ee-40aa-b994-d424741e2e8f" providerId="ADAL" clId="{E658267E-A968-447F-B603-50D305E8E49F}" dt="2022-02-23T12:51:09.036" v="2799" actId="478"/>
          <ac:cxnSpMkLst>
            <pc:docMk/>
            <pc:sldMk cId="25186726" sldId="306"/>
            <ac:cxnSpMk id="59" creationId="{A5FB5935-077D-4E4B-8949-41648F06DFD5}"/>
          </ac:cxnSpMkLst>
        </pc:cxnChg>
        <pc:cxnChg chg="mod">
          <ac:chgData name="Prox Captain" userId="ed09e0e0-34ee-40aa-b994-d424741e2e8f" providerId="ADAL" clId="{E658267E-A968-447F-B603-50D305E8E49F}" dt="2022-02-23T12:52:44.717" v="2885" actId="478"/>
          <ac:cxnSpMkLst>
            <pc:docMk/>
            <pc:sldMk cId="25186726" sldId="306"/>
            <ac:cxnSpMk id="60" creationId="{014665A0-A82A-4594-8E1F-201875D93CAB}"/>
          </ac:cxnSpMkLst>
        </pc:cxnChg>
        <pc:cxnChg chg="mod topLvl">
          <ac:chgData name="Prox Captain" userId="ed09e0e0-34ee-40aa-b994-d424741e2e8f" providerId="ADAL" clId="{E658267E-A968-447F-B603-50D305E8E49F}" dt="2022-02-26T04:44:45.611" v="3632" actId="165"/>
          <ac:cxnSpMkLst>
            <pc:docMk/>
            <pc:sldMk cId="25186726" sldId="306"/>
            <ac:cxnSpMk id="65" creationId="{8C30537B-D218-4F40-9E14-CFDEB449254B}"/>
          </ac:cxnSpMkLst>
        </pc:cxnChg>
        <pc:cxnChg chg="mod">
          <ac:chgData name="Prox Captain" userId="ed09e0e0-34ee-40aa-b994-d424741e2e8f" providerId="ADAL" clId="{E658267E-A968-447F-B603-50D305E8E49F}" dt="2022-02-23T12:51:09.036" v="2799" actId="478"/>
          <ac:cxnSpMkLst>
            <pc:docMk/>
            <pc:sldMk cId="25186726" sldId="306"/>
            <ac:cxnSpMk id="75" creationId="{EAA7F6A4-A5DD-4E89-B337-106002F4B8BB}"/>
          </ac:cxnSpMkLst>
        </pc:cxnChg>
        <pc:cxnChg chg="mod topLvl">
          <ac:chgData name="Prox Captain" userId="ed09e0e0-34ee-40aa-b994-d424741e2e8f" providerId="ADAL" clId="{E658267E-A968-447F-B603-50D305E8E49F}" dt="2022-02-26T04:44:45.611" v="3632" actId="165"/>
          <ac:cxnSpMkLst>
            <pc:docMk/>
            <pc:sldMk cId="25186726" sldId="306"/>
            <ac:cxnSpMk id="80" creationId="{C87A0663-44E7-4CA6-BBAB-7C8160C27767}"/>
          </ac:cxnSpMkLst>
        </pc:cxnChg>
        <pc:cxnChg chg="mod topLvl">
          <ac:chgData name="Prox Captain" userId="ed09e0e0-34ee-40aa-b994-d424741e2e8f" providerId="ADAL" clId="{E658267E-A968-447F-B603-50D305E8E49F}" dt="2022-02-26T04:44:45.611" v="3632" actId="165"/>
          <ac:cxnSpMkLst>
            <pc:docMk/>
            <pc:sldMk cId="25186726" sldId="306"/>
            <ac:cxnSpMk id="85" creationId="{B281D609-D961-48C1-8585-A5CD7545A152}"/>
          </ac:cxnSpMkLst>
        </pc:cxnChg>
      </pc:sldChg>
      <pc:sldChg chg="modSp mod modTransition">
        <pc:chgData name="Prox Captain" userId="ed09e0e0-34ee-40aa-b994-d424741e2e8f" providerId="ADAL" clId="{E658267E-A968-447F-B603-50D305E8E49F}" dt="2022-02-26T04:58:00.220" v="3653"/>
        <pc:sldMkLst>
          <pc:docMk/>
          <pc:sldMk cId="248433144" sldId="308"/>
        </pc:sldMkLst>
        <pc:spChg chg="mod">
          <ac:chgData name="Prox Captain" userId="ed09e0e0-34ee-40aa-b994-d424741e2e8f" providerId="ADAL" clId="{E658267E-A968-447F-B603-50D305E8E49F}" dt="2022-02-26T04:53:34.166" v="3650" actId="14100"/>
          <ac:spMkLst>
            <pc:docMk/>
            <pc:sldMk cId="248433144" sldId="308"/>
            <ac:spMk id="19" creationId="{383E3430-AE9C-4D4A-B3E1-3BD4C05547D0}"/>
          </ac:spMkLst>
        </pc:spChg>
      </pc:sldChg>
      <pc:sldChg chg="addSp delSp modSp mod">
        <pc:chgData name="Prox Captain" userId="ed09e0e0-34ee-40aa-b994-d424741e2e8f" providerId="ADAL" clId="{E658267E-A968-447F-B603-50D305E8E49F}" dt="2022-02-23T09:06:51.280" v="726" actId="1076"/>
        <pc:sldMkLst>
          <pc:docMk/>
          <pc:sldMk cId="2145405413" sldId="309"/>
        </pc:sldMkLst>
        <pc:spChg chg="mod">
          <ac:chgData name="Prox Captain" userId="ed09e0e0-34ee-40aa-b994-d424741e2e8f" providerId="ADAL" clId="{E658267E-A968-447F-B603-50D305E8E49F}" dt="2022-02-22T11:57:34.495" v="713" actId="14100"/>
          <ac:spMkLst>
            <pc:docMk/>
            <pc:sldMk cId="2145405413" sldId="309"/>
            <ac:spMk id="2" creationId="{872BF276-F3D8-4708-8D53-77CA937CEA70}"/>
          </ac:spMkLst>
        </pc:spChg>
        <pc:picChg chg="add del mod">
          <ac:chgData name="Prox Captain" userId="ed09e0e0-34ee-40aa-b994-d424741e2e8f" providerId="ADAL" clId="{E658267E-A968-447F-B603-50D305E8E49F}" dt="2022-02-23T09:06:32.904" v="719" actId="478"/>
          <ac:picMkLst>
            <pc:docMk/>
            <pc:sldMk cId="2145405413" sldId="309"/>
            <ac:picMk id="4" creationId="{6487A02E-A90F-40A8-ABDF-115A03357BAB}"/>
          </ac:picMkLst>
        </pc:picChg>
        <pc:picChg chg="add mod">
          <ac:chgData name="Prox Captain" userId="ed09e0e0-34ee-40aa-b994-d424741e2e8f" providerId="ADAL" clId="{E658267E-A968-447F-B603-50D305E8E49F}" dt="2022-02-23T09:06:51.280" v="726" actId="1076"/>
          <ac:picMkLst>
            <pc:docMk/>
            <pc:sldMk cId="2145405413" sldId="309"/>
            <ac:picMk id="5" creationId="{803635BB-9DEF-4348-A4E5-07A2C6FEDE61}"/>
          </ac:picMkLst>
        </pc:picChg>
        <pc:picChg chg="del mod">
          <ac:chgData name="Prox Captain" userId="ed09e0e0-34ee-40aa-b994-d424741e2e8f" providerId="ADAL" clId="{E658267E-A968-447F-B603-50D305E8E49F}" dt="2022-02-22T11:56:57.087" v="700" actId="478"/>
          <ac:picMkLst>
            <pc:docMk/>
            <pc:sldMk cId="2145405413" sldId="309"/>
            <ac:picMk id="9" creationId="{2E7679A1-BBE2-45B8-8F7B-E032B4DA2B44}"/>
          </ac:picMkLst>
        </pc:picChg>
      </pc:sldChg>
      <pc:sldChg chg="addSp delSp modSp mod ord modTransition modAnim">
        <pc:chgData name="Prox Captain" userId="ed09e0e0-34ee-40aa-b994-d424741e2e8f" providerId="ADAL" clId="{E658267E-A968-447F-B603-50D305E8E49F}" dt="2022-02-26T05:11:58.594" v="3715"/>
        <pc:sldMkLst>
          <pc:docMk/>
          <pc:sldMk cId="1236649094" sldId="310"/>
        </pc:sldMkLst>
        <pc:spChg chg="mod">
          <ac:chgData name="Prox Captain" userId="ed09e0e0-34ee-40aa-b994-d424741e2e8f" providerId="ADAL" clId="{E658267E-A968-447F-B603-50D305E8E49F}" dt="2022-02-26T05:09:59.887" v="3658" actId="1076"/>
          <ac:spMkLst>
            <pc:docMk/>
            <pc:sldMk cId="1236649094" sldId="310"/>
            <ac:spMk id="11" creationId="{3E75D538-D818-411C-8E37-46D56EDF041E}"/>
          </ac:spMkLst>
        </pc:spChg>
        <pc:spChg chg="mod">
          <ac:chgData name="Prox Captain" userId="ed09e0e0-34ee-40aa-b994-d424741e2e8f" providerId="ADAL" clId="{E658267E-A968-447F-B603-50D305E8E49F}" dt="2022-02-22T10:59:15.132" v="495" actId="5793"/>
          <ac:spMkLst>
            <pc:docMk/>
            <pc:sldMk cId="1236649094" sldId="310"/>
            <ac:spMk id="15" creationId="{1508078B-0C91-45E8-8065-F2B2BE402A6B}"/>
          </ac:spMkLst>
        </pc:spChg>
        <pc:spChg chg="mod">
          <ac:chgData name="Prox Captain" userId="ed09e0e0-34ee-40aa-b994-d424741e2e8f" providerId="ADAL" clId="{E658267E-A968-447F-B603-50D305E8E49F}" dt="2022-02-22T10:58:29.082" v="387"/>
          <ac:spMkLst>
            <pc:docMk/>
            <pc:sldMk cId="1236649094" sldId="310"/>
            <ac:spMk id="26" creationId="{263ACD20-169F-4659-ABC7-9D5BE50D4ADB}"/>
          </ac:spMkLst>
        </pc:spChg>
        <pc:spChg chg="mod">
          <ac:chgData name="Prox Captain" userId="ed09e0e0-34ee-40aa-b994-d424741e2e8f" providerId="ADAL" clId="{E658267E-A968-447F-B603-50D305E8E49F}" dt="2022-02-22T10:58:29.082" v="387"/>
          <ac:spMkLst>
            <pc:docMk/>
            <pc:sldMk cId="1236649094" sldId="310"/>
            <ac:spMk id="27" creationId="{A0378D2C-14F7-4D39-BCCF-C36FD5D68E58}"/>
          </ac:spMkLst>
        </pc:spChg>
        <pc:spChg chg="mod">
          <ac:chgData name="Prox Captain" userId="ed09e0e0-34ee-40aa-b994-d424741e2e8f" providerId="ADAL" clId="{E658267E-A968-447F-B603-50D305E8E49F}" dt="2022-02-22T10:59:43.422" v="581" actId="14100"/>
          <ac:spMkLst>
            <pc:docMk/>
            <pc:sldMk cId="1236649094" sldId="310"/>
            <ac:spMk id="28" creationId="{DC62D7A2-2C65-49B5-96FE-55874097F6F1}"/>
          </ac:spMkLst>
        </pc:spChg>
        <pc:spChg chg="mod">
          <ac:chgData name="Prox Captain" userId="ed09e0e0-34ee-40aa-b994-d424741e2e8f" providerId="ADAL" clId="{E658267E-A968-447F-B603-50D305E8E49F}" dt="2022-02-22T10:59:47.142" v="582"/>
          <ac:spMkLst>
            <pc:docMk/>
            <pc:sldMk cId="1236649094" sldId="310"/>
            <ac:spMk id="30" creationId="{4231216F-6B15-4B58-88C3-39F6254072CE}"/>
          </ac:spMkLst>
        </pc:spChg>
        <pc:spChg chg="mod">
          <ac:chgData name="Prox Captain" userId="ed09e0e0-34ee-40aa-b994-d424741e2e8f" providerId="ADAL" clId="{E658267E-A968-447F-B603-50D305E8E49F}" dt="2022-02-22T10:59:47.142" v="582"/>
          <ac:spMkLst>
            <pc:docMk/>
            <pc:sldMk cId="1236649094" sldId="310"/>
            <ac:spMk id="31" creationId="{6C12A41F-F3B9-4774-AEC0-4D8F2FA146A2}"/>
          </ac:spMkLst>
        </pc:spChg>
        <pc:spChg chg="mod">
          <ac:chgData name="Prox Captain" userId="ed09e0e0-34ee-40aa-b994-d424741e2e8f" providerId="ADAL" clId="{E658267E-A968-447F-B603-50D305E8E49F}" dt="2022-02-22T11:00:32.252" v="609" actId="20577"/>
          <ac:spMkLst>
            <pc:docMk/>
            <pc:sldMk cId="1236649094" sldId="310"/>
            <ac:spMk id="37" creationId="{87785F7F-8AA9-4F9C-9576-363783C6B3E4}"/>
          </ac:spMkLst>
        </pc:spChg>
        <pc:spChg chg="mod">
          <ac:chgData name="Prox Captain" userId="ed09e0e0-34ee-40aa-b994-d424741e2e8f" providerId="ADAL" clId="{E658267E-A968-447F-B603-50D305E8E49F}" dt="2022-02-22T11:00:35.331" v="610"/>
          <ac:spMkLst>
            <pc:docMk/>
            <pc:sldMk cId="1236649094" sldId="310"/>
            <ac:spMk id="39" creationId="{ABA73A83-2D61-45E1-8FFB-C707749EF54B}"/>
          </ac:spMkLst>
        </pc:spChg>
        <pc:spChg chg="mod">
          <ac:chgData name="Prox Captain" userId="ed09e0e0-34ee-40aa-b994-d424741e2e8f" providerId="ADAL" clId="{E658267E-A968-447F-B603-50D305E8E49F}" dt="2022-02-22T11:00:35.331" v="610"/>
          <ac:spMkLst>
            <pc:docMk/>
            <pc:sldMk cId="1236649094" sldId="310"/>
            <ac:spMk id="40" creationId="{F8B96CCB-6D1A-43CD-8305-E9FAAB66769F}"/>
          </ac:spMkLst>
        </pc:spChg>
        <pc:spChg chg="mod">
          <ac:chgData name="Prox Captain" userId="ed09e0e0-34ee-40aa-b994-d424741e2e8f" providerId="ADAL" clId="{E658267E-A968-447F-B603-50D305E8E49F}" dt="2022-02-22T11:00:49.182" v="658" actId="20577"/>
          <ac:spMkLst>
            <pc:docMk/>
            <pc:sldMk cId="1236649094" sldId="310"/>
            <ac:spMk id="41" creationId="{5208745D-CD67-4B71-95F6-574E2BAEBC94}"/>
          </ac:spMkLst>
        </pc:spChg>
        <pc:spChg chg="mod">
          <ac:chgData name="Prox Captain" userId="ed09e0e0-34ee-40aa-b994-d424741e2e8f" providerId="ADAL" clId="{E658267E-A968-447F-B603-50D305E8E49F}" dt="2022-02-22T11:00:52.612" v="659"/>
          <ac:spMkLst>
            <pc:docMk/>
            <pc:sldMk cId="1236649094" sldId="310"/>
            <ac:spMk id="43" creationId="{F533A657-C76A-41F7-B54F-307AD63E25A9}"/>
          </ac:spMkLst>
        </pc:spChg>
        <pc:spChg chg="mod">
          <ac:chgData name="Prox Captain" userId="ed09e0e0-34ee-40aa-b994-d424741e2e8f" providerId="ADAL" clId="{E658267E-A968-447F-B603-50D305E8E49F}" dt="2022-02-22T11:00:52.612" v="659"/>
          <ac:spMkLst>
            <pc:docMk/>
            <pc:sldMk cId="1236649094" sldId="310"/>
            <ac:spMk id="44" creationId="{0B7089FA-D44C-4FC5-BE0F-07E9391A04AB}"/>
          </ac:spMkLst>
        </pc:spChg>
        <pc:spChg chg="mod">
          <ac:chgData name="Prox Captain" userId="ed09e0e0-34ee-40aa-b994-d424741e2e8f" providerId="ADAL" clId="{E658267E-A968-447F-B603-50D305E8E49F}" dt="2022-02-22T11:01:28.021" v="698" actId="20577"/>
          <ac:spMkLst>
            <pc:docMk/>
            <pc:sldMk cId="1236649094" sldId="310"/>
            <ac:spMk id="45" creationId="{25D86D5C-9E23-4477-989E-9C49B599237F}"/>
          </ac:spMkLst>
        </pc:spChg>
        <pc:spChg chg="mod">
          <ac:chgData name="Prox Captain" userId="ed09e0e0-34ee-40aa-b994-d424741e2e8f" providerId="ADAL" clId="{E658267E-A968-447F-B603-50D305E8E49F}" dt="2022-02-26T05:10:05.386" v="3675" actId="1035"/>
          <ac:spMkLst>
            <pc:docMk/>
            <pc:sldMk cId="1236649094" sldId="310"/>
            <ac:spMk id="997" creationId="{00000000-0000-0000-0000-000000000000}"/>
          </ac:spMkLst>
        </pc:spChg>
        <pc:spChg chg="mod">
          <ac:chgData name="Prox Captain" userId="ed09e0e0-34ee-40aa-b994-d424741e2e8f" providerId="ADAL" clId="{E658267E-A968-447F-B603-50D305E8E49F}" dt="2022-02-26T05:10:05.386" v="3675" actId="1035"/>
          <ac:spMkLst>
            <pc:docMk/>
            <pc:sldMk cId="1236649094" sldId="310"/>
            <ac:spMk id="998" creationId="{00000000-0000-0000-0000-000000000000}"/>
          </ac:spMkLst>
        </pc:spChg>
        <pc:spChg chg="mod">
          <ac:chgData name="Prox Captain" userId="ed09e0e0-34ee-40aa-b994-d424741e2e8f" providerId="ADAL" clId="{E658267E-A968-447F-B603-50D305E8E49F}" dt="2022-02-26T05:10:05.386" v="3675" actId="1035"/>
          <ac:spMkLst>
            <pc:docMk/>
            <pc:sldMk cId="1236649094" sldId="310"/>
            <ac:spMk id="999" creationId="{00000000-0000-0000-0000-000000000000}"/>
          </ac:spMkLst>
        </pc:spChg>
        <pc:grpChg chg="mod">
          <ac:chgData name="Prox Captain" userId="ed09e0e0-34ee-40aa-b994-d424741e2e8f" providerId="ADAL" clId="{E658267E-A968-447F-B603-50D305E8E49F}" dt="2022-02-26T05:11:31.194" v="3713" actId="1038"/>
          <ac:grpSpMkLst>
            <pc:docMk/>
            <pc:sldMk cId="1236649094" sldId="310"/>
            <ac:grpSpMk id="12" creationId="{25F9A297-21A3-45BF-B3F3-EDE11419C600}"/>
          </ac:grpSpMkLst>
        </pc:grpChg>
        <pc:grpChg chg="del mod">
          <ac:chgData name="Prox Captain" userId="ed09e0e0-34ee-40aa-b994-d424741e2e8f" providerId="ADAL" clId="{E658267E-A968-447F-B603-50D305E8E49F}" dt="2022-02-22T10:58:25.033" v="386" actId="478"/>
          <ac:grpSpMkLst>
            <pc:docMk/>
            <pc:sldMk cId="1236649094" sldId="310"/>
            <ac:grpSpMk id="16" creationId="{73C58174-215E-4555-B807-52737EBC5C5E}"/>
          </ac:grpSpMkLst>
        </pc:grpChg>
        <pc:grpChg chg="add mod">
          <ac:chgData name="Prox Captain" userId="ed09e0e0-34ee-40aa-b994-d424741e2e8f" providerId="ADAL" clId="{E658267E-A968-447F-B603-50D305E8E49F}" dt="2022-02-26T05:11:31.194" v="3713" actId="1038"/>
          <ac:grpSpMkLst>
            <pc:docMk/>
            <pc:sldMk cId="1236649094" sldId="310"/>
            <ac:grpSpMk id="25" creationId="{2F23255B-2A6B-4BDE-AF18-47354A470F9B}"/>
          </ac:grpSpMkLst>
        </pc:grpChg>
        <pc:grpChg chg="add mod">
          <ac:chgData name="Prox Captain" userId="ed09e0e0-34ee-40aa-b994-d424741e2e8f" providerId="ADAL" clId="{E658267E-A968-447F-B603-50D305E8E49F}" dt="2022-02-26T05:11:31.194" v="3713" actId="1038"/>
          <ac:grpSpMkLst>
            <pc:docMk/>
            <pc:sldMk cId="1236649094" sldId="310"/>
            <ac:grpSpMk id="29" creationId="{B2DE71FF-1D0E-4F96-A9B4-D153A4ADEE83}"/>
          </ac:grpSpMkLst>
        </pc:grpChg>
        <pc:grpChg chg="del mod">
          <ac:chgData name="Prox Captain" userId="ed09e0e0-34ee-40aa-b994-d424741e2e8f" providerId="ADAL" clId="{E658267E-A968-447F-B603-50D305E8E49F}" dt="2022-02-22T10:58:25.033" v="386" actId="478"/>
          <ac:grpSpMkLst>
            <pc:docMk/>
            <pc:sldMk cId="1236649094" sldId="310"/>
            <ac:grpSpMk id="32" creationId="{799E4860-6C9D-48AC-B125-C616695AC3DC}"/>
          </ac:grpSpMkLst>
        </pc:grpChg>
        <pc:grpChg chg="add mod">
          <ac:chgData name="Prox Captain" userId="ed09e0e0-34ee-40aa-b994-d424741e2e8f" providerId="ADAL" clId="{E658267E-A968-447F-B603-50D305E8E49F}" dt="2022-02-26T05:11:31.194" v="3713" actId="1038"/>
          <ac:grpSpMkLst>
            <pc:docMk/>
            <pc:sldMk cId="1236649094" sldId="310"/>
            <ac:grpSpMk id="38" creationId="{48B5B83A-97F5-4DAD-A389-7EDDAC4031FD}"/>
          </ac:grpSpMkLst>
        </pc:grpChg>
        <pc:grpChg chg="add mod">
          <ac:chgData name="Prox Captain" userId="ed09e0e0-34ee-40aa-b994-d424741e2e8f" providerId="ADAL" clId="{E658267E-A968-447F-B603-50D305E8E49F}" dt="2022-02-26T05:11:31.194" v="3713" actId="1038"/>
          <ac:grpSpMkLst>
            <pc:docMk/>
            <pc:sldMk cId="1236649094" sldId="310"/>
            <ac:grpSpMk id="42" creationId="{3EFFD189-B9B9-4231-B32D-BDC774D81F70}"/>
          </ac:grpSpMkLst>
        </pc:grpChg>
        <pc:grpChg chg="del mod">
          <ac:chgData name="Prox Captain" userId="ed09e0e0-34ee-40aa-b994-d424741e2e8f" providerId="ADAL" clId="{E658267E-A968-447F-B603-50D305E8E49F}" dt="2022-02-22T10:58:25.033" v="386" actId="478"/>
          <ac:grpSpMkLst>
            <pc:docMk/>
            <pc:sldMk cId="1236649094" sldId="310"/>
            <ac:grpSpMk id="52" creationId="{39DC683B-3CC8-498E-A5F9-7A2C4C038C1B}"/>
          </ac:grpSpMkLst>
        </pc:grpChg>
        <pc:cxnChg chg="mod">
          <ac:chgData name="Prox Captain" userId="ed09e0e0-34ee-40aa-b994-d424741e2e8f" providerId="ADAL" clId="{E658267E-A968-447F-B603-50D305E8E49F}" dt="2022-02-22T10:58:25.033" v="386" actId="478"/>
          <ac:cxnSpMkLst>
            <pc:docMk/>
            <pc:sldMk cId="1236649094" sldId="310"/>
            <ac:cxnSpMk id="21" creationId="{A742948C-EFE5-4BCE-9CCE-86DD58ECDC50}"/>
          </ac:cxnSpMkLst>
        </pc:cxnChg>
        <pc:cxnChg chg="mod">
          <ac:chgData name="Prox Captain" userId="ed09e0e0-34ee-40aa-b994-d424741e2e8f" providerId="ADAL" clId="{E658267E-A968-447F-B603-50D305E8E49F}" dt="2022-02-22T10:58:25.033" v="386" actId="478"/>
          <ac:cxnSpMkLst>
            <pc:docMk/>
            <pc:sldMk cId="1236649094" sldId="310"/>
            <ac:cxnSpMk id="36" creationId="{706CA69C-643F-42DB-8324-7E973A936279}"/>
          </ac:cxnSpMkLst>
        </pc:cxnChg>
        <pc:cxnChg chg="mod">
          <ac:chgData name="Prox Captain" userId="ed09e0e0-34ee-40aa-b994-d424741e2e8f" providerId="ADAL" clId="{E658267E-A968-447F-B603-50D305E8E49F}" dt="2022-02-22T10:58:25.033" v="386" actId="478"/>
          <ac:cxnSpMkLst>
            <pc:docMk/>
            <pc:sldMk cId="1236649094" sldId="310"/>
            <ac:cxnSpMk id="56" creationId="{541638EF-743D-4D21-9837-04C33470AEFC}"/>
          </ac:cxnSpMkLst>
        </pc:cxnChg>
      </pc:sldChg>
      <pc:sldChg chg="addSp delSp modSp add mod ord modAnim">
        <pc:chgData name="Prox Captain" userId="ed09e0e0-34ee-40aa-b994-d424741e2e8f" providerId="ADAL" clId="{E658267E-A968-447F-B603-50D305E8E49F}" dt="2022-02-26T05:21:01.911" v="3730"/>
        <pc:sldMkLst>
          <pc:docMk/>
          <pc:sldMk cId="4285708774" sldId="311"/>
        </pc:sldMkLst>
        <pc:spChg chg="mod topLvl">
          <ac:chgData name="Prox Captain" userId="ed09e0e0-34ee-40aa-b994-d424741e2e8f" providerId="ADAL" clId="{E658267E-A968-447F-B603-50D305E8E49F}" dt="2022-02-26T05:18:11.154" v="3720" actId="164"/>
          <ac:spMkLst>
            <pc:docMk/>
            <pc:sldMk cId="4285708774" sldId="311"/>
            <ac:spMk id="17" creationId="{0465114E-1620-408C-A37C-50841AEAA36F}"/>
          </ac:spMkLst>
        </pc:spChg>
        <pc:spChg chg="mod topLvl">
          <ac:chgData name="Prox Captain" userId="ed09e0e0-34ee-40aa-b994-d424741e2e8f" providerId="ADAL" clId="{E658267E-A968-447F-B603-50D305E8E49F}" dt="2022-02-26T05:18:11.154" v="3720" actId="164"/>
          <ac:spMkLst>
            <pc:docMk/>
            <pc:sldMk cId="4285708774" sldId="311"/>
            <ac:spMk id="18" creationId="{CA3DA8D5-2EE8-49AE-81AF-5B671362D114}"/>
          </ac:spMkLst>
        </pc:spChg>
        <pc:spChg chg="mod topLvl">
          <ac:chgData name="Prox Captain" userId="ed09e0e0-34ee-40aa-b994-d424741e2e8f" providerId="ADAL" clId="{E658267E-A968-447F-B603-50D305E8E49F}" dt="2022-02-26T05:18:11.154" v="3720" actId="164"/>
          <ac:spMkLst>
            <pc:docMk/>
            <pc:sldMk cId="4285708774" sldId="311"/>
            <ac:spMk id="20" creationId="{C05CEA66-3B5E-4DCA-991E-49CB80E68AE8}"/>
          </ac:spMkLst>
        </pc:spChg>
        <pc:spChg chg="mod topLvl">
          <ac:chgData name="Prox Captain" userId="ed09e0e0-34ee-40aa-b994-d424741e2e8f" providerId="ADAL" clId="{E658267E-A968-447F-B603-50D305E8E49F}" dt="2022-02-26T05:18:17.464" v="3721" actId="164"/>
          <ac:spMkLst>
            <pc:docMk/>
            <pc:sldMk cId="4285708774" sldId="311"/>
            <ac:spMk id="26" creationId="{3C49E444-54D3-4DE1-955A-26420E27B4AB}"/>
          </ac:spMkLst>
        </pc:spChg>
        <pc:spChg chg="mod topLvl">
          <ac:chgData name="Prox Captain" userId="ed09e0e0-34ee-40aa-b994-d424741e2e8f" providerId="ADAL" clId="{E658267E-A968-447F-B603-50D305E8E49F}" dt="2022-02-26T05:18:17.464" v="3721" actId="164"/>
          <ac:spMkLst>
            <pc:docMk/>
            <pc:sldMk cId="4285708774" sldId="311"/>
            <ac:spMk id="27" creationId="{8983EA07-FD39-423F-A2DE-1F89434F8610}"/>
          </ac:spMkLst>
        </pc:spChg>
        <pc:spChg chg="mod topLvl">
          <ac:chgData name="Prox Captain" userId="ed09e0e0-34ee-40aa-b994-d424741e2e8f" providerId="ADAL" clId="{E658267E-A968-447F-B603-50D305E8E49F}" dt="2022-02-26T05:18:17.464" v="3721" actId="164"/>
          <ac:spMkLst>
            <pc:docMk/>
            <pc:sldMk cId="4285708774" sldId="311"/>
            <ac:spMk id="28" creationId="{86E30566-E59F-42D9-AADC-E354D62E91F4}"/>
          </ac:spMkLst>
        </pc:spChg>
        <pc:spChg chg="mod topLvl">
          <ac:chgData name="Prox Captain" userId="ed09e0e0-34ee-40aa-b994-d424741e2e8f" providerId="ADAL" clId="{E658267E-A968-447F-B603-50D305E8E49F}" dt="2022-02-26T05:18:07.288" v="3719" actId="164"/>
          <ac:spMkLst>
            <pc:docMk/>
            <pc:sldMk cId="4285708774" sldId="311"/>
            <ac:spMk id="33" creationId="{7FE6FB28-C61A-40A4-A878-C831F209F30D}"/>
          </ac:spMkLst>
        </pc:spChg>
        <pc:spChg chg="mod topLvl">
          <ac:chgData name="Prox Captain" userId="ed09e0e0-34ee-40aa-b994-d424741e2e8f" providerId="ADAL" clId="{E658267E-A968-447F-B603-50D305E8E49F}" dt="2022-02-26T05:18:07.288" v="3719" actId="164"/>
          <ac:spMkLst>
            <pc:docMk/>
            <pc:sldMk cId="4285708774" sldId="311"/>
            <ac:spMk id="34" creationId="{5F46E1FA-854F-42ED-9438-E2FAFB2E406A}"/>
          </ac:spMkLst>
        </pc:spChg>
        <pc:spChg chg="mod topLvl">
          <ac:chgData name="Prox Captain" userId="ed09e0e0-34ee-40aa-b994-d424741e2e8f" providerId="ADAL" clId="{E658267E-A968-447F-B603-50D305E8E49F}" dt="2022-02-26T05:18:07.288" v="3719" actId="164"/>
          <ac:spMkLst>
            <pc:docMk/>
            <pc:sldMk cId="4285708774" sldId="311"/>
            <ac:spMk id="35" creationId="{A52F63D0-0D31-4CC0-9E89-B633AB803626}"/>
          </ac:spMkLst>
        </pc:spChg>
        <pc:spChg chg="mod topLvl">
          <ac:chgData name="Prox Captain" userId="ed09e0e0-34ee-40aa-b994-d424741e2e8f" providerId="ADAL" clId="{E658267E-A968-447F-B603-50D305E8E49F}" dt="2022-02-26T05:18:21.780" v="3722" actId="164"/>
          <ac:spMkLst>
            <pc:docMk/>
            <pc:sldMk cId="4285708774" sldId="311"/>
            <ac:spMk id="53" creationId="{70D583C7-BB31-4B2B-9BA7-0F4225D3C6D8}"/>
          </ac:spMkLst>
        </pc:spChg>
        <pc:spChg chg="mod topLvl">
          <ac:chgData name="Prox Captain" userId="ed09e0e0-34ee-40aa-b994-d424741e2e8f" providerId="ADAL" clId="{E658267E-A968-447F-B603-50D305E8E49F}" dt="2022-02-26T05:18:21.780" v="3722" actId="164"/>
          <ac:spMkLst>
            <pc:docMk/>
            <pc:sldMk cId="4285708774" sldId="311"/>
            <ac:spMk id="54" creationId="{E4EA36D0-E175-436C-9060-5D62F001348B}"/>
          </ac:spMkLst>
        </pc:spChg>
        <pc:spChg chg="mod topLvl">
          <ac:chgData name="Prox Captain" userId="ed09e0e0-34ee-40aa-b994-d424741e2e8f" providerId="ADAL" clId="{E658267E-A968-447F-B603-50D305E8E49F}" dt="2022-02-26T05:18:21.780" v="3722" actId="164"/>
          <ac:spMkLst>
            <pc:docMk/>
            <pc:sldMk cId="4285708774" sldId="311"/>
            <ac:spMk id="55" creationId="{AB596462-33BA-47C0-B5FA-CE4E96E762C2}"/>
          </ac:spMkLst>
        </pc:spChg>
        <pc:spChg chg="mod">
          <ac:chgData name="Prox Captain" userId="ed09e0e0-34ee-40aa-b994-d424741e2e8f" providerId="ADAL" clId="{E658267E-A968-447F-B603-50D305E8E49F}" dt="2022-02-22T10:56:36.927" v="281" actId="1035"/>
          <ac:spMkLst>
            <pc:docMk/>
            <pc:sldMk cId="4285708774" sldId="311"/>
            <ac:spMk id="997" creationId="{00000000-0000-0000-0000-000000000000}"/>
          </ac:spMkLst>
        </pc:spChg>
        <pc:spChg chg="mod">
          <ac:chgData name="Prox Captain" userId="ed09e0e0-34ee-40aa-b994-d424741e2e8f" providerId="ADAL" clId="{E658267E-A968-447F-B603-50D305E8E49F}" dt="2022-02-22T10:56:36.927" v="281" actId="1035"/>
          <ac:spMkLst>
            <pc:docMk/>
            <pc:sldMk cId="4285708774" sldId="311"/>
            <ac:spMk id="998" creationId="{00000000-0000-0000-0000-000000000000}"/>
          </ac:spMkLst>
        </pc:spChg>
        <pc:spChg chg="mod">
          <ac:chgData name="Prox Captain" userId="ed09e0e0-34ee-40aa-b994-d424741e2e8f" providerId="ADAL" clId="{E658267E-A968-447F-B603-50D305E8E49F}" dt="2022-02-22T10:57:53.372" v="320" actId="20577"/>
          <ac:spMkLst>
            <pc:docMk/>
            <pc:sldMk cId="4285708774" sldId="311"/>
            <ac:spMk id="999" creationId="{00000000-0000-0000-0000-000000000000}"/>
          </ac:spMkLst>
        </pc:spChg>
        <pc:grpChg chg="add mod">
          <ac:chgData name="Prox Captain" userId="ed09e0e0-34ee-40aa-b994-d424741e2e8f" providerId="ADAL" clId="{E658267E-A968-447F-B603-50D305E8E49F}" dt="2022-02-26T05:18:07.288" v="3719" actId="164"/>
          <ac:grpSpMkLst>
            <pc:docMk/>
            <pc:sldMk cId="4285708774" sldId="311"/>
            <ac:grpSpMk id="2" creationId="{570A5A34-A48D-4C64-8063-D14A76599150}"/>
          </ac:grpSpMkLst>
        </pc:grpChg>
        <pc:grpChg chg="add mod">
          <ac:chgData name="Prox Captain" userId="ed09e0e0-34ee-40aa-b994-d424741e2e8f" providerId="ADAL" clId="{E658267E-A968-447F-B603-50D305E8E49F}" dt="2022-02-26T05:18:11.154" v="3720" actId="164"/>
          <ac:grpSpMkLst>
            <pc:docMk/>
            <pc:sldMk cId="4285708774" sldId="311"/>
            <ac:grpSpMk id="3" creationId="{78ACE57A-C136-495C-B430-3F36393EE630}"/>
          </ac:grpSpMkLst>
        </pc:grpChg>
        <pc:grpChg chg="add mod">
          <ac:chgData name="Prox Captain" userId="ed09e0e0-34ee-40aa-b994-d424741e2e8f" providerId="ADAL" clId="{E658267E-A968-447F-B603-50D305E8E49F}" dt="2022-02-26T05:18:17.464" v="3721" actId="164"/>
          <ac:grpSpMkLst>
            <pc:docMk/>
            <pc:sldMk cId="4285708774" sldId="311"/>
            <ac:grpSpMk id="4" creationId="{647514B2-020D-4DEB-AF56-DD787874D9A3}"/>
          </ac:grpSpMkLst>
        </pc:grpChg>
        <pc:grpChg chg="add mod">
          <ac:chgData name="Prox Captain" userId="ed09e0e0-34ee-40aa-b994-d424741e2e8f" providerId="ADAL" clId="{E658267E-A968-447F-B603-50D305E8E49F}" dt="2022-02-26T05:18:21.780" v="3722" actId="164"/>
          <ac:grpSpMkLst>
            <pc:docMk/>
            <pc:sldMk cId="4285708774" sldId="311"/>
            <ac:grpSpMk id="5" creationId="{825F3369-2BD5-4BF8-BA53-12D0D1869BAB}"/>
          </ac:grpSpMkLst>
        </pc:grpChg>
        <pc:grpChg chg="mod">
          <ac:chgData name="Prox Captain" userId="ed09e0e0-34ee-40aa-b994-d424741e2e8f" providerId="ADAL" clId="{E658267E-A968-447F-B603-50D305E8E49F}" dt="2022-02-22T10:56:36.927" v="281" actId="1035"/>
          <ac:grpSpMkLst>
            <pc:docMk/>
            <pc:sldMk cId="4285708774" sldId="311"/>
            <ac:grpSpMk id="12" creationId="{25F9A297-21A3-45BF-B3F3-EDE11419C600}"/>
          </ac:grpSpMkLst>
        </pc:grpChg>
        <pc:grpChg chg="del mod">
          <ac:chgData name="Prox Captain" userId="ed09e0e0-34ee-40aa-b994-d424741e2e8f" providerId="ADAL" clId="{E658267E-A968-447F-B603-50D305E8E49F}" dt="2022-02-26T05:16:47.004" v="3718" actId="165"/>
          <ac:grpSpMkLst>
            <pc:docMk/>
            <pc:sldMk cId="4285708774" sldId="311"/>
            <ac:grpSpMk id="16" creationId="{73C58174-215E-4555-B807-52737EBC5C5E}"/>
          </ac:grpSpMkLst>
        </pc:grpChg>
        <pc:grpChg chg="add del mod">
          <ac:chgData name="Prox Captain" userId="ed09e0e0-34ee-40aa-b994-d424741e2e8f" providerId="ADAL" clId="{E658267E-A968-447F-B603-50D305E8E49F}" dt="2022-02-26T05:16:47.004" v="3718" actId="165"/>
          <ac:grpSpMkLst>
            <pc:docMk/>
            <pc:sldMk cId="4285708774" sldId="311"/>
            <ac:grpSpMk id="25" creationId="{3CB8BDB8-EB5F-4DFD-884E-D850B2615BE3}"/>
          </ac:grpSpMkLst>
        </pc:grpChg>
        <pc:grpChg chg="del mod">
          <ac:chgData name="Prox Captain" userId="ed09e0e0-34ee-40aa-b994-d424741e2e8f" providerId="ADAL" clId="{E658267E-A968-447F-B603-50D305E8E49F}" dt="2022-02-26T05:16:47.004" v="3718" actId="165"/>
          <ac:grpSpMkLst>
            <pc:docMk/>
            <pc:sldMk cId="4285708774" sldId="311"/>
            <ac:grpSpMk id="32" creationId="{799E4860-6C9D-48AC-B125-C616695AC3DC}"/>
          </ac:grpSpMkLst>
        </pc:grpChg>
        <pc:grpChg chg="del mod">
          <ac:chgData name="Prox Captain" userId="ed09e0e0-34ee-40aa-b994-d424741e2e8f" providerId="ADAL" clId="{E658267E-A968-447F-B603-50D305E8E49F}" dt="2022-02-26T05:16:47.004" v="3718" actId="165"/>
          <ac:grpSpMkLst>
            <pc:docMk/>
            <pc:sldMk cId="4285708774" sldId="311"/>
            <ac:grpSpMk id="52" creationId="{39DC683B-3CC8-498E-A5F9-7A2C4C038C1B}"/>
          </ac:grpSpMkLst>
        </pc:grpChg>
        <pc:cxnChg chg="mod topLvl">
          <ac:chgData name="Prox Captain" userId="ed09e0e0-34ee-40aa-b994-d424741e2e8f" providerId="ADAL" clId="{E658267E-A968-447F-B603-50D305E8E49F}" dt="2022-02-26T05:16:47.004" v="3718" actId="165"/>
          <ac:cxnSpMkLst>
            <pc:docMk/>
            <pc:sldMk cId="4285708774" sldId="311"/>
            <ac:cxnSpMk id="21" creationId="{A742948C-EFE5-4BCE-9CCE-86DD58ECDC50}"/>
          </ac:cxnSpMkLst>
        </pc:cxnChg>
        <pc:cxnChg chg="mod topLvl">
          <ac:chgData name="Prox Captain" userId="ed09e0e0-34ee-40aa-b994-d424741e2e8f" providerId="ADAL" clId="{E658267E-A968-447F-B603-50D305E8E49F}" dt="2022-02-26T05:16:47.004" v="3718" actId="165"/>
          <ac:cxnSpMkLst>
            <pc:docMk/>
            <pc:sldMk cId="4285708774" sldId="311"/>
            <ac:cxnSpMk id="29" creationId="{67ADDF10-308F-4455-BF89-3402CB94D460}"/>
          </ac:cxnSpMkLst>
        </pc:cxnChg>
        <pc:cxnChg chg="mod topLvl">
          <ac:chgData name="Prox Captain" userId="ed09e0e0-34ee-40aa-b994-d424741e2e8f" providerId="ADAL" clId="{E658267E-A968-447F-B603-50D305E8E49F}" dt="2022-02-26T05:16:47.004" v="3718" actId="165"/>
          <ac:cxnSpMkLst>
            <pc:docMk/>
            <pc:sldMk cId="4285708774" sldId="311"/>
            <ac:cxnSpMk id="36" creationId="{706CA69C-643F-42DB-8324-7E973A936279}"/>
          </ac:cxnSpMkLst>
        </pc:cxnChg>
        <pc:cxnChg chg="mod topLvl">
          <ac:chgData name="Prox Captain" userId="ed09e0e0-34ee-40aa-b994-d424741e2e8f" providerId="ADAL" clId="{E658267E-A968-447F-B603-50D305E8E49F}" dt="2022-02-26T05:16:47.004" v="3718" actId="165"/>
          <ac:cxnSpMkLst>
            <pc:docMk/>
            <pc:sldMk cId="4285708774" sldId="311"/>
            <ac:cxnSpMk id="56" creationId="{541638EF-743D-4D21-9837-04C33470AEFC}"/>
          </ac:cxnSpMkLst>
        </pc:cxnChg>
      </pc:sldChg>
      <pc:sldChg chg="addSp delSp modSp add mod modTransition setBg modClrScheme modAnim chgLayout">
        <pc:chgData name="Prox Captain" userId="ed09e0e0-34ee-40aa-b994-d424741e2e8f" providerId="ADAL" clId="{E658267E-A968-447F-B603-50D305E8E49F}" dt="2022-02-26T03:26:05.936" v="3512" actId="20577"/>
        <pc:sldMkLst>
          <pc:docMk/>
          <pc:sldMk cId="1370500917" sldId="312"/>
        </pc:sldMkLst>
        <pc:spChg chg="add del mod">
          <ac:chgData name="Prox Captain" userId="ed09e0e0-34ee-40aa-b994-d424741e2e8f" providerId="ADAL" clId="{E658267E-A968-447F-B603-50D305E8E49F}" dt="2022-02-26T02:36:06.330" v="3386" actId="1076"/>
          <ac:spMkLst>
            <pc:docMk/>
            <pc:sldMk cId="1370500917" sldId="312"/>
            <ac:spMk id="4" creationId="{2E26DDBE-1D52-4663-A01D-A6C4D833C455}"/>
          </ac:spMkLst>
        </pc:spChg>
        <pc:spChg chg="add del mod">
          <ac:chgData name="Prox Captain" userId="ed09e0e0-34ee-40aa-b994-d424741e2e8f" providerId="ADAL" clId="{E658267E-A968-447F-B603-50D305E8E49F}" dt="2022-02-25T16:43:00.503" v="2892" actId="478"/>
          <ac:spMkLst>
            <pc:docMk/>
            <pc:sldMk cId="1370500917" sldId="312"/>
            <ac:spMk id="5" creationId="{7912872A-8A97-47EB-8521-5A56236B4998}"/>
          </ac:spMkLst>
        </pc:spChg>
        <pc:spChg chg="del">
          <ac:chgData name="Prox Captain" userId="ed09e0e0-34ee-40aa-b994-d424741e2e8f" providerId="ADAL" clId="{E658267E-A968-447F-B603-50D305E8E49F}" dt="2022-02-25T16:42:57.445" v="2891" actId="478"/>
          <ac:spMkLst>
            <pc:docMk/>
            <pc:sldMk cId="1370500917" sldId="312"/>
            <ac:spMk id="6" creationId="{A75E11BF-49E0-46B1-8186-88A1CE89AEB5}"/>
          </ac:spMkLst>
        </pc:spChg>
        <pc:spChg chg="add del mod">
          <ac:chgData name="Prox Captain" userId="ed09e0e0-34ee-40aa-b994-d424741e2e8f" providerId="ADAL" clId="{E658267E-A968-447F-B603-50D305E8E49F}" dt="2022-02-25T16:43:09.604" v="2896" actId="478"/>
          <ac:spMkLst>
            <pc:docMk/>
            <pc:sldMk cId="1370500917" sldId="312"/>
            <ac:spMk id="8" creationId="{F4137040-D7D9-43B0-9DE8-6CAB8A833CBB}"/>
          </ac:spMkLst>
        </pc:spChg>
        <pc:spChg chg="del">
          <ac:chgData name="Prox Captain" userId="ed09e0e0-34ee-40aa-b994-d424741e2e8f" providerId="ADAL" clId="{E658267E-A968-447F-B603-50D305E8E49F}" dt="2022-02-25T16:42:57.445" v="2891" actId="478"/>
          <ac:spMkLst>
            <pc:docMk/>
            <pc:sldMk cId="1370500917" sldId="312"/>
            <ac:spMk id="9" creationId="{783D620A-C2EB-46DE-948B-57E281509478}"/>
          </ac:spMkLst>
        </pc:spChg>
        <pc:spChg chg="del">
          <ac:chgData name="Prox Captain" userId="ed09e0e0-34ee-40aa-b994-d424741e2e8f" providerId="ADAL" clId="{E658267E-A968-447F-B603-50D305E8E49F}" dt="2022-02-25T16:42:57.445" v="2891" actId="478"/>
          <ac:spMkLst>
            <pc:docMk/>
            <pc:sldMk cId="1370500917" sldId="312"/>
            <ac:spMk id="10" creationId="{AC505983-7084-45BA-985E-3FF86F78AFEF}"/>
          </ac:spMkLst>
        </pc:spChg>
        <pc:spChg chg="add mod">
          <ac:chgData name="Prox Captain" userId="ed09e0e0-34ee-40aa-b994-d424741e2e8f" providerId="ADAL" clId="{E658267E-A968-447F-B603-50D305E8E49F}" dt="2022-02-25T16:45:44.663" v="2952" actId="1076"/>
          <ac:spMkLst>
            <pc:docMk/>
            <pc:sldMk cId="1370500917" sldId="312"/>
            <ac:spMk id="12" creationId="{5C828513-5B76-47C4-BAB1-F6B2CA1D5B61}"/>
          </ac:spMkLst>
        </pc:spChg>
        <pc:spChg chg="add del mod">
          <ac:chgData name="Prox Captain" userId="ed09e0e0-34ee-40aa-b994-d424741e2e8f" providerId="ADAL" clId="{E658267E-A968-447F-B603-50D305E8E49F}" dt="2022-02-25T16:44:25.541" v="2913" actId="478"/>
          <ac:spMkLst>
            <pc:docMk/>
            <pc:sldMk cId="1370500917" sldId="312"/>
            <ac:spMk id="13" creationId="{12EA2A4D-8E12-4EFA-8F70-98CFDCA4C961}"/>
          </ac:spMkLst>
        </pc:spChg>
        <pc:spChg chg="add del mod">
          <ac:chgData name="Prox Captain" userId="ed09e0e0-34ee-40aa-b994-d424741e2e8f" providerId="ADAL" clId="{E658267E-A968-447F-B603-50D305E8E49F}" dt="2022-02-25T16:44:37.176" v="2915" actId="478"/>
          <ac:spMkLst>
            <pc:docMk/>
            <pc:sldMk cId="1370500917" sldId="312"/>
            <ac:spMk id="14" creationId="{013D5838-AA72-4665-B2B5-59D9498D8A18}"/>
          </ac:spMkLst>
        </pc:spChg>
        <pc:spChg chg="add mod">
          <ac:chgData name="Prox Captain" userId="ed09e0e0-34ee-40aa-b994-d424741e2e8f" providerId="ADAL" clId="{E658267E-A968-447F-B603-50D305E8E49F}" dt="2022-02-25T16:50:26.134" v="3007" actId="164"/>
          <ac:spMkLst>
            <pc:docMk/>
            <pc:sldMk cId="1370500917" sldId="312"/>
            <ac:spMk id="17" creationId="{92B9BE46-9BA8-4692-8BFB-1567EF4F3F23}"/>
          </ac:spMkLst>
        </pc:spChg>
        <pc:spChg chg="add mod">
          <ac:chgData name="Prox Captain" userId="ed09e0e0-34ee-40aa-b994-d424741e2e8f" providerId="ADAL" clId="{E658267E-A968-447F-B603-50D305E8E49F}" dt="2022-02-25T16:50:26.134" v="3007" actId="164"/>
          <ac:spMkLst>
            <pc:docMk/>
            <pc:sldMk cId="1370500917" sldId="312"/>
            <ac:spMk id="18" creationId="{3E78F59E-D1AD-4D6E-B783-FFC3B863131A}"/>
          </ac:spMkLst>
        </pc:spChg>
        <pc:spChg chg="add mod">
          <ac:chgData name="Prox Captain" userId="ed09e0e0-34ee-40aa-b994-d424741e2e8f" providerId="ADAL" clId="{E658267E-A968-447F-B603-50D305E8E49F}" dt="2022-02-25T16:50:26.134" v="3007" actId="164"/>
          <ac:spMkLst>
            <pc:docMk/>
            <pc:sldMk cId="1370500917" sldId="312"/>
            <ac:spMk id="19" creationId="{0C2B1743-7510-432A-BCDF-A17E1F07DEF2}"/>
          </ac:spMkLst>
        </pc:spChg>
        <pc:spChg chg="mod">
          <ac:chgData name="Prox Captain" userId="ed09e0e0-34ee-40aa-b994-d424741e2e8f" providerId="ADAL" clId="{E658267E-A968-447F-B603-50D305E8E49F}" dt="2022-02-25T16:50:32.446" v="3009"/>
          <ac:spMkLst>
            <pc:docMk/>
            <pc:sldMk cId="1370500917" sldId="312"/>
            <ac:spMk id="22" creationId="{D3DFC285-FFD2-460E-8753-6E983425E63E}"/>
          </ac:spMkLst>
        </pc:spChg>
        <pc:spChg chg="mod">
          <ac:chgData name="Prox Captain" userId="ed09e0e0-34ee-40aa-b994-d424741e2e8f" providerId="ADAL" clId="{E658267E-A968-447F-B603-50D305E8E49F}" dt="2022-02-25T16:50:56.576" v="3063" actId="20577"/>
          <ac:spMkLst>
            <pc:docMk/>
            <pc:sldMk cId="1370500917" sldId="312"/>
            <ac:spMk id="23" creationId="{587E2EC6-3B0D-483E-A805-402B94AD3A87}"/>
          </ac:spMkLst>
        </pc:spChg>
        <pc:spChg chg="mod">
          <ac:chgData name="Prox Captain" userId="ed09e0e0-34ee-40aa-b994-d424741e2e8f" providerId="ADAL" clId="{E658267E-A968-447F-B603-50D305E8E49F}" dt="2022-02-25T16:50:40.965" v="3012" actId="20577"/>
          <ac:spMkLst>
            <pc:docMk/>
            <pc:sldMk cId="1370500917" sldId="312"/>
            <ac:spMk id="24" creationId="{03674583-A32B-4EF2-9D3A-F1A023D9DE03}"/>
          </ac:spMkLst>
        </pc:spChg>
        <pc:spChg chg="mod">
          <ac:chgData name="Prox Captain" userId="ed09e0e0-34ee-40aa-b994-d424741e2e8f" providerId="ADAL" clId="{E658267E-A968-447F-B603-50D305E8E49F}" dt="2022-02-25T16:51:12.948" v="3064"/>
          <ac:spMkLst>
            <pc:docMk/>
            <pc:sldMk cId="1370500917" sldId="312"/>
            <ac:spMk id="26" creationId="{94874834-C084-4532-9EFA-0C07F81F9F16}"/>
          </ac:spMkLst>
        </pc:spChg>
        <pc:spChg chg="mod">
          <ac:chgData name="Prox Captain" userId="ed09e0e0-34ee-40aa-b994-d424741e2e8f" providerId="ADAL" clId="{E658267E-A968-447F-B603-50D305E8E49F}" dt="2022-02-25T16:51:58.961" v="3097" actId="20577"/>
          <ac:spMkLst>
            <pc:docMk/>
            <pc:sldMk cId="1370500917" sldId="312"/>
            <ac:spMk id="27" creationId="{EF398F4E-5566-4902-8D5F-C7FCDF2FBD6E}"/>
          </ac:spMkLst>
        </pc:spChg>
        <pc:spChg chg="mod">
          <ac:chgData name="Prox Captain" userId="ed09e0e0-34ee-40aa-b994-d424741e2e8f" providerId="ADAL" clId="{E658267E-A968-447F-B603-50D305E8E49F}" dt="2022-02-25T16:51:26.830" v="3070" actId="20577"/>
          <ac:spMkLst>
            <pc:docMk/>
            <pc:sldMk cId="1370500917" sldId="312"/>
            <ac:spMk id="28" creationId="{72681580-A419-4F44-B918-3AA12FD8242D}"/>
          </ac:spMkLst>
        </pc:spChg>
        <pc:spChg chg="mod">
          <ac:chgData name="Prox Captain" userId="ed09e0e0-34ee-40aa-b994-d424741e2e8f" providerId="ADAL" clId="{E658267E-A968-447F-B603-50D305E8E49F}" dt="2022-02-25T16:51:18.946" v="3066"/>
          <ac:spMkLst>
            <pc:docMk/>
            <pc:sldMk cId="1370500917" sldId="312"/>
            <ac:spMk id="30" creationId="{853E6038-AA04-4DEE-9D87-B65B09D45948}"/>
          </ac:spMkLst>
        </pc:spChg>
        <pc:spChg chg="mod">
          <ac:chgData name="Prox Captain" userId="ed09e0e0-34ee-40aa-b994-d424741e2e8f" providerId="ADAL" clId="{E658267E-A968-447F-B603-50D305E8E49F}" dt="2022-02-25T16:52:14.589" v="3175" actId="20577"/>
          <ac:spMkLst>
            <pc:docMk/>
            <pc:sldMk cId="1370500917" sldId="312"/>
            <ac:spMk id="31" creationId="{DDF128B4-5902-46C5-8EFC-BFE3285CFE8F}"/>
          </ac:spMkLst>
        </pc:spChg>
        <pc:spChg chg="mod">
          <ac:chgData name="Prox Captain" userId="ed09e0e0-34ee-40aa-b994-d424741e2e8f" providerId="ADAL" clId="{E658267E-A968-447F-B603-50D305E8E49F}" dt="2022-02-25T16:52:01.924" v="3099" actId="20577"/>
          <ac:spMkLst>
            <pc:docMk/>
            <pc:sldMk cId="1370500917" sldId="312"/>
            <ac:spMk id="32" creationId="{5BDE3B90-AC09-43A7-9C77-27E8F7C3C409}"/>
          </ac:spMkLst>
        </pc:spChg>
        <pc:spChg chg="mod">
          <ac:chgData name="Prox Captain" userId="ed09e0e0-34ee-40aa-b994-d424741e2e8f" providerId="ADAL" clId="{E658267E-A968-447F-B603-50D305E8E49F}" dt="2022-02-25T16:51:19.383" v="3067"/>
          <ac:spMkLst>
            <pc:docMk/>
            <pc:sldMk cId="1370500917" sldId="312"/>
            <ac:spMk id="34" creationId="{AC470E4F-1208-444A-935C-5D6D2F400A03}"/>
          </ac:spMkLst>
        </pc:spChg>
        <pc:spChg chg="mod">
          <ac:chgData name="Prox Captain" userId="ed09e0e0-34ee-40aa-b994-d424741e2e8f" providerId="ADAL" clId="{E658267E-A968-447F-B603-50D305E8E49F}" dt="2022-02-25T16:52:32.192" v="3199" actId="20577"/>
          <ac:spMkLst>
            <pc:docMk/>
            <pc:sldMk cId="1370500917" sldId="312"/>
            <ac:spMk id="35" creationId="{CB16E834-6357-4006-B84A-53F30FB24701}"/>
          </ac:spMkLst>
        </pc:spChg>
        <pc:spChg chg="mod">
          <ac:chgData name="Prox Captain" userId="ed09e0e0-34ee-40aa-b994-d424741e2e8f" providerId="ADAL" clId="{E658267E-A968-447F-B603-50D305E8E49F}" dt="2022-02-25T16:52:34.905" v="3201" actId="20577"/>
          <ac:spMkLst>
            <pc:docMk/>
            <pc:sldMk cId="1370500917" sldId="312"/>
            <ac:spMk id="36" creationId="{D69692AA-B39A-45DB-9511-B7E170B6A16D}"/>
          </ac:spMkLst>
        </pc:spChg>
        <pc:spChg chg="mod">
          <ac:chgData name="Prox Captain" userId="ed09e0e0-34ee-40aa-b994-d424741e2e8f" providerId="ADAL" clId="{E658267E-A968-447F-B603-50D305E8E49F}" dt="2022-02-25T16:51:20.073" v="3068"/>
          <ac:spMkLst>
            <pc:docMk/>
            <pc:sldMk cId="1370500917" sldId="312"/>
            <ac:spMk id="38" creationId="{F1324F60-2D38-4005-BB15-4076C242EBC3}"/>
          </ac:spMkLst>
        </pc:spChg>
        <pc:spChg chg="mod">
          <ac:chgData name="Prox Captain" userId="ed09e0e0-34ee-40aa-b994-d424741e2e8f" providerId="ADAL" clId="{E658267E-A968-447F-B603-50D305E8E49F}" dt="2022-02-25T16:52:54.853" v="3210" actId="20577"/>
          <ac:spMkLst>
            <pc:docMk/>
            <pc:sldMk cId="1370500917" sldId="312"/>
            <ac:spMk id="39" creationId="{C00FA280-1745-497D-A59D-CCFA1ED9CCA2}"/>
          </ac:spMkLst>
        </pc:spChg>
        <pc:spChg chg="mod">
          <ac:chgData name="Prox Captain" userId="ed09e0e0-34ee-40aa-b994-d424741e2e8f" providerId="ADAL" clId="{E658267E-A968-447F-B603-50D305E8E49F}" dt="2022-02-25T16:52:50.826" v="3205" actId="20577"/>
          <ac:spMkLst>
            <pc:docMk/>
            <pc:sldMk cId="1370500917" sldId="312"/>
            <ac:spMk id="40" creationId="{F107DC22-46C3-4A82-BBF4-D0BC564E9522}"/>
          </ac:spMkLst>
        </pc:spChg>
        <pc:spChg chg="mod">
          <ac:chgData name="Prox Captain" userId="ed09e0e0-34ee-40aa-b994-d424741e2e8f" providerId="ADAL" clId="{E658267E-A968-447F-B603-50D305E8E49F}" dt="2022-02-25T16:53:31.460" v="3212"/>
          <ac:spMkLst>
            <pc:docMk/>
            <pc:sldMk cId="1370500917" sldId="312"/>
            <ac:spMk id="42" creationId="{5E8C4EB6-3FB1-4C46-861F-C4AE5F3D1C75}"/>
          </ac:spMkLst>
        </pc:spChg>
        <pc:spChg chg="mod">
          <ac:chgData name="Prox Captain" userId="ed09e0e0-34ee-40aa-b994-d424741e2e8f" providerId="ADAL" clId="{E658267E-A968-447F-B603-50D305E8E49F}" dt="2022-02-25T16:53:56.944" v="3254" actId="20577"/>
          <ac:spMkLst>
            <pc:docMk/>
            <pc:sldMk cId="1370500917" sldId="312"/>
            <ac:spMk id="43" creationId="{8441B4E3-E019-474C-B34B-9D81A078B84A}"/>
          </ac:spMkLst>
        </pc:spChg>
        <pc:spChg chg="mod">
          <ac:chgData name="Prox Captain" userId="ed09e0e0-34ee-40aa-b994-d424741e2e8f" providerId="ADAL" clId="{E658267E-A968-447F-B603-50D305E8E49F}" dt="2022-02-26T03:26:03.144" v="3508" actId="20577"/>
          <ac:spMkLst>
            <pc:docMk/>
            <pc:sldMk cId="1370500917" sldId="312"/>
            <ac:spMk id="44" creationId="{7CB2FAEE-2FC2-49D4-B72C-DFC3893E5CEB}"/>
          </ac:spMkLst>
        </pc:spChg>
        <pc:spChg chg="mod">
          <ac:chgData name="Prox Captain" userId="ed09e0e0-34ee-40aa-b994-d424741e2e8f" providerId="ADAL" clId="{E658267E-A968-447F-B603-50D305E8E49F}" dt="2022-02-25T16:53:43.123" v="3215"/>
          <ac:spMkLst>
            <pc:docMk/>
            <pc:sldMk cId="1370500917" sldId="312"/>
            <ac:spMk id="46" creationId="{D97E3433-52F6-40BE-A339-41BB01BA4ADF}"/>
          </ac:spMkLst>
        </pc:spChg>
        <pc:spChg chg="mod">
          <ac:chgData name="Prox Captain" userId="ed09e0e0-34ee-40aa-b994-d424741e2e8f" providerId="ADAL" clId="{E658267E-A968-447F-B603-50D305E8E49F}" dt="2022-02-25T16:53:48.936" v="3219" actId="20577"/>
          <ac:spMkLst>
            <pc:docMk/>
            <pc:sldMk cId="1370500917" sldId="312"/>
            <ac:spMk id="47" creationId="{C5337B9E-97B5-44C4-89E6-1E292B56ABB1}"/>
          </ac:spMkLst>
        </pc:spChg>
        <pc:spChg chg="mod">
          <ac:chgData name="Prox Captain" userId="ed09e0e0-34ee-40aa-b994-d424741e2e8f" providerId="ADAL" clId="{E658267E-A968-447F-B603-50D305E8E49F}" dt="2022-02-25T16:53:43.123" v="3215"/>
          <ac:spMkLst>
            <pc:docMk/>
            <pc:sldMk cId="1370500917" sldId="312"/>
            <ac:spMk id="48" creationId="{36903A70-5609-422C-9386-0E24FA0385F9}"/>
          </ac:spMkLst>
        </pc:spChg>
        <pc:spChg chg="mod">
          <ac:chgData name="Prox Captain" userId="ed09e0e0-34ee-40aa-b994-d424741e2e8f" providerId="ADAL" clId="{E658267E-A968-447F-B603-50D305E8E49F}" dt="2022-02-25T16:54:28.733" v="3258"/>
          <ac:spMkLst>
            <pc:docMk/>
            <pc:sldMk cId="1370500917" sldId="312"/>
            <ac:spMk id="50" creationId="{651254C8-0326-46EC-A760-50AF89D43291}"/>
          </ac:spMkLst>
        </pc:spChg>
        <pc:spChg chg="mod">
          <ac:chgData name="Prox Captain" userId="ed09e0e0-34ee-40aa-b994-d424741e2e8f" providerId="ADAL" clId="{E658267E-A968-447F-B603-50D305E8E49F}" dt="2022-02-25T16:54:48.218" v="3284" actId="20577"/>
          <ac:spMkLst>
            <pc:docMk/>
            <pc:sldMk cId="1370500917" sldId="312"/>
            <ac:spMk id="51" creationId="{7F000BF7-4AE4-4E09-8CA3-FC46E83BCCB2}"/>
          </ac:spMkLst>
        </pc:spChg>
        <pc:spChg chg="mod">
          <ac:chgData name="Prox Captain" userId="ed09e0e0-34ee-40aa-b994-d424741e2e8f" providerId="ADAL" clId="{E658267E-A968-447F-B603-50D305E8E49F}" dt="2022-02-26T03:26:05.936" v="3512" actId="20577"/>
          <ac:spMkLst>
            <pc:docMk/>
            <pc:sldMk cId="1370500917" sldId="312"/>
            <ac:spMk id="52" creationId="{773EA3DA-6A6C-4561-9004-F65F4185D909}"/>
          </ac:spMkLst>
        </pc:spChg>
        <pc:spChg chg="del">
          <ac:chgData name="Prox Captain" userId="ed09e0e0-34ee-40aa-b994-d424741e2e8f" providerId="ADAL" clId="{E658267E-A968-447F-B603-50D305E8E49F}" dt="2022-02-25T16:43:03.617" v="2893" actId="478"/>
          <ac:spMkLst>
            <pc:docMk/>
            <pc:sldMk cId="1370500917" sldId="312"/>
            <ac:spMk id="982" creationId="{00000000-0000-0000-0000-000000000000}"/>
          </ac:spMkLst>
        </pc:spChg>
        <pc:spChg chg="del">
          <ac:chgData name="Prox Captain" userId="ed09e0e0-34ee-40aa-b994-d424741e2e8f" providerId="ADAL" clId="{E658267E-A968-447F-B603-50D305E8E49F}" dt="2022-02-25T16:42:57.445" v="2891" actId="478"/>
          <ac:spMkLst>
            <pc:docMk/>
            <pc:sldMk cId="1370500917" sldId="312"/>
            <ac:spMk id="983" creationId="{00000000-0000-0000-0000-000000000000}"/>
          </ac:spMkLst>
        </pc:spChg>
        <pc:grpChg chg="add mod">
          <ac:chgData name="Prox Captain" userId="ed09e0e0-34ee-40aa-b994-d424741e2e8f" providerId="ADAL" clId="{E658267E-A968-447F-B603-50D305E8E49F}" dt="2022-02-25T16:57:55.042" v="3305" actId="1076"/>
          <ac:grpSpMkLst>
            <pc:docMk/>
            <pc:sldMk cId="1370500917" sldId="312"/>
            <ac:grpSpMk id="15" creationId="{BD02078B-9F6D-4D1A-8B54-3B66B661DDFB}"/>
          </ac:grpSpMkLst>
        </pc:grpChg>
        <pc:grpChg chg="add mod">
          <ac:chgData name="Prox Captain" userId="ed09e0e0-34ee-40aa-b994-d424741e2e8f" providerId="ADAL" clId="{E658267E-A968-447F-B603-50D305E8E49F}" dt="2022-02-25T16:57:55.042" v="3305" actId="1076"/>
          <ac:grpSpMkLst>
            <pc:docMk/>
            <pc:sldMk cId="1370500917" sldId="312"/>
            <ac:grpSpMk id="21" creationId="{528F8B32-719A-4F16-8827-7822961CE249}"/>
          </ac:grpSpMkLst>
        </pc:grpChg>
        <pc:grpChg chg="add mod">
          <ac:chgData name="Prox Captain" userId="ed09e0e0-34ee-40aa-b994-d424741e2e8f" providerId="ADAL" clId="{E658267E-A968-447F-B603-50D305E8E49F}" dt="2022-02-25T16:57:55.042" v="3305" actId="1076"/>
          <ac:grpSpMkLst>
            <pc:docMk/>
            <pc:sldMk cId="1370500917" sldId="312"/>
            <ac:grpSpMk id="25" creationId="{1AEE7335-848A-41CB-B27D-A67804CD3051}"/>
          </ac:grpSpMkLst>
        </pc:grpChg>
        <pc:grpChg chg="add mod">
          <ac:chgData name="Prox Captain" userId="ed09e0e0-34ee-40aa-b994-d424741e2e8f" providerId="ADAL" clId="{E658267E-A968-447F-B603-50D305E8E49F}" dt="2022-02-25T16:57:55.042" v="3305" actId="1076"/>
          <ac:grpSpMkLst>
            <pc:docMk/>
            <pc:sldMk cId="1370500917" sldId="312"/>
            <ac:grpSpMk id="29" creationId="{A2AA6A9C-CC63-4B68-BDFC-6F9FD575E87D}"/>
          </ac:grpSpMkLst>
        </pc:grpChg>
        <pc:grpChg chg="add mod">
          <ac:chgData name="Prox Captain" userId="ed09e0e0-34ee-40aa-b994-d424741e2e8f" providerId="ADAL" clId="{E658267E-A968-447F-B603-50D305E8E49F}" dt="2022-02-25T16:57:55.042" v="3305" actId="1076"/>
          <ac:grpSpMkLst>
            <pc:docMk/>
            <pc:sldMk cId="1370500917" sldId="312"/>
            <ac:grpSpMk id="33" creationId="{91EF553E-D851-4104-8A24-1020DBE2720A}"/>
          </ac:grpSpMkLst>
        </pc:grpChg>
        <pc:grpChg chg="add mod">
          <ac:chgData name="Prox Captain" userId="ed09e0e0-34ee-40aa-b994-d424741e2e8f" providerId="ADAL" clId="{E658267E-A968-447F-B603-50D305E8E49F}" dt="2022-02-25T16:57:55.042" v="3305" actId="1076"/>
          <ac:grpSpMkLst>
            <pc:docMk/>
            <pc:sldMk cId="1370500917" sldId="312"/>
            <ac:grpSpMk id="37" creationId="{BC494E24-2311-47DF-8325-97E6DBDB425E}"/>
          </ac:grpSpMkLst>
        </pc:grpChg>
        <pc:grpChg chg="add mod">
          <ac:chgData name="Prox Captain" userId="ed09e0e0-34ee-40aa-b994-d424741e2e8f" providerId="ADAL" clId="{E658267E-A968-447F-B603-50D305E8E49F}" dt="2022-02-25T16:57:55.042" v="3305" actId="1076"/>
          <ac:grpSpMkLst>
            <pc:docMk/>
            <pc:sldMk cId="1370500917" sldId="312"/>
            <ac:grpSpMk id="41" creationId="{87B141E1-C7B3-47AC-B03B-8B363C2A2751}"/>
          </ac:grpSpMkLst>
        </pc:grpChg>
        <pc:grpChg chg="add del mod">
          <ac:chgData name="Prox Captain" userId="ed09e0e0-34ee-40aa-b994-d424741e2e8f" providerId="ADAL" clId="{E658267E-A968-447F-B603-50D305E8E49F}" dt="2022-02-25T16:54:26.191" v="3257" actId="478"/>
          <ac:grpSpMkLst>
            <pc:docMk/>
            <pc:sldMk cId="1370500917" sldId="312"/>
            <ac:grpSpMk id="45" creationId="{7C7C0219-01D0-46DA-8D5B-4BF4EDE114BB}"/>
          </ac:grpSpMkLst>
        </pc:grpChg>
        <pc:grpChg chg="add mod">
          <ac:chgData name="Prox Captain" userId="ed09e0e0-34ee-40aa-b994-d424741e2e8f" providerId="ADAL" clId="{E658267E-A968-447F-B603-50D305E8E49F}" dt="2022-02-25T16:57:55.042" v="3305" actId="1076"/>
          <ac:grpSpMkLst>
            <pc:docMk/>
            <pc:sldMk cId="1370500917" sldId="312"/>
            <ac:grpSpMk id="49" creationId="{EABC6388-8D93-4375-A8FE-82DE2B63793A}"/>
          </ac:grpSpMkLst>
        </pc:grpChg>
        <pc:picChg chg="del">
          <ac:chgData name="Prox Captain" userId="ed09e0e0-34ee-40aa-b994-d424741e2e8f" providerId="ADAL" clId="{E658267E-A968-447F-B603-50D305E8E49F}" dt="2022-02-25T16:42:54.285" v="2890" actId="478"/>
          <ac:picMkLst>
            <pc:docMk/>
            <pc:sldMk cId="1370500917" sldId="312"/>
            <ac:picMk id="3" creationId="{27E52602-68B1-4AC4-8C85-59C9F54C812A}"/>
          </ac:picMkLst>
        </pc:picChg>
        <pc:picChg chg="add del mod">
          <ac:chgData name="Prox Captain" userId="ed09e0e0-34ee-40aa-b994-d424741e2e8f" providerId="ADAL" clId="{E658267E-A968-447F-B603-50D305E8E49F}" dt="2022-02-25T16:44:46.173" v="2918" actId="478"/>
          <ac:picMkLst>
            <pc:docMk/>
            <pc:sldMk cId="1370500917" sldId="312"/>
            <ac:picMk id="11" creationId="{A5EC7B80-6EB5-4ECC-AC9F-ACB1D0B57716}"/>
          </ac:picMkLst>
        </pc:picChg>
      </pc:sldChg>
    </pc:docChg>
  </pc:docChgLst>
</pc:chgInfo>
</file>

<file path=ppt/media/image1.png>
</file>

<file path=ppt/media/image10.png>
</file>

<file path=ppt/media/image11.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vi-VN" dirty="0"/>
          </a:p>
        </p:txBody>
      </p:sp>
    </p:spTree>
    <p:extLst>
      <p:ext uri="{BB962C8B-B14F-4D97-AF65-F5344CB8AC3E}">
        <p14:creationId xmlns:p14="http://schemas.microsoft.com/office/powerpoint/2010/main" val="20595201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8f66849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8f66849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Ở Đối tượng quản trị viên thì có tất cả các tính năng của giáo vụ tuy nhiên có thể quản lý tài khoản của giáo vụ</a:t>
            </a:r>
            <a:endParaRPr dirty="0"/>
          </a:p>
        </p:txBody>
      </p:sp>
    </p:spTree>
    <p:extLst>
      <p:ext uri="{BB962C8B-B14F-4D97-AF65-F5344CB8AC3E}">
        <p14:creationId xmlns:p14="http://schemas.microsoft.com/office/powerpoint/2010/main" val="32137051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b8ad8aa3d3_0_1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b8ad8aa3d3_0_1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4 là phần sơ đồ thực thể quan hệ ERD của hệ thống lớp học bổ túc</a:t>
            </a:r>
            <a:endParaRPr dirty="0"/>
          </a:p>
        </p:txBody>
      </p:sp>
    </p:spTree>
    <p:extLst>
      <p:ext uri="{BB962C8B-B14F-4D97-AF65-F5344CB8AC3E}">
        <p14:creationId xmlns:p14="http://schemas.microsoft.com/office/powerpoint/2010/main" val="6794014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8f66849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8f66849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Hệ thống có 4 thực thể chính đó chính là </a:t>
            </a:r>
          </a:p>
          <a:p>
            <a:pPr marL="0" lvl="0" indent="0" algn="l" rtl="0">
              <a:spcBef>
                <a:spcPts val="0"/>
              </a:spcBef>
              <a:spcAft>
                <a:spcPts val="0"/>
              </a:spcAft>
              <a:buNone/>
            </a:pPr>
            <a:r>
              <a:rPr lang="en-US" dirty="0"/>
              <a:t>Người dùng</a:t>
            </a:r>
          </a:p>
          <a:p>
            <a:pPr marL="0" lvl="0" indent="0" algn="l" rtl="0">
              <a:spcBef>
                <a:spcPts val="0"/>
              </a:spcBef>
              <a:spcAft>
                <a:spcPts val="0"/>
              </a:spcAft>
              <a:buNone/>
            </a:pPr>
            <a:r>
              <a:rPr lang="en-US" dirty="0"/>
              <a:t>Lớp học</a:t>
            </a:r>
          </a:p>
          <a:p>
            <a:pPr marL="0" lvl="0" indent="0" algn="l" rtl="0">
              <a:spcBef>
                <a:spcPts val="0"/>
              </a:spcBef>
              <a:spcAft>
                <a:spcPts val="0"/>
              </a:spcAft>
              <a:buNone/>
            </a:pPr>
            <a:r>
              <a:rPr lang="en-US" dirty="0"/>
              <a:t>Môn học</a:t>
            </a:r>
          </a:p>
          <a:p>
            <a:pPr marL="0" lvl="0" indent="0" algn="l" rtl="0">
              <a:spcBef>
                <a:spcPts val="0"/>
              </a:spcBef>
              <a:spcAft>
                <a:spcPts val="0"/>
              </a:spcAft>
              <a:buNone/>
            </a:pPr>
            <a:r>
              <a:rPr lang="en-US" dirty="0"/>
              <a:t>Và chương trình học</a:t>
            </a:r>
          </a:p>
          <a:p>
            <a:pPr marL="0" lvl="0" indent="0" algn="l" rtl="0">
              <a:spcBef>
                <a:spcPts val="0"/>
              </a:spcBef>
              <a:spcAft>
                <a:spcPts val="0"/>
              </a:spcAft>
              <a:buNone/>
            </a:pPr>
            <a:r>
              <a:rPr lang="en-US" dirty="0"/>
              <a:t>Giữa môn học và Người dùng có 2 mối quan hệ đó chính là</a:t>
            </a:r>
          </a:p>
          <a:p>
            <a:pPr marL="0" lvl="0" indent="0" algn="l" rtl="0">
              <a:spcBef>
                <a:spcPts val="0"/>
              </a:spcBef>
              <a:spcAft>
                <a:spcPts val="0"/>
              </a:spcAft>
              <a:buNone/>
            </a:pPr>
            <a:r>
              <a:rPr lang="en-US" dirty="0"/>
              <a:t>Sinh viên và Giảng viên</a:t>
            </a:r>
          </a:p>
          <a:p>
            <a:pPr marL="0" lvl="0" indent="0" algn="l" rtl="0">
              <a:spcBef>
                <a:spcPts val="0"/>
              </a:spcBef>
              <a:spcAft>
                <a:spcPts val="0"/>
              </a:spcAft>
              <a:buNone/>
            </a:pPr>
            <a:r>
              <a:rPr lang="en-US" dirty="0"/>
              <a:t>Mỗi sinh viên có thể học nhiều môn và một môn được học bởi nhiều sinh viên nên mối quan hệ là n – n</a:t>
            </a:r>
          </a:p>
          <a:p>
            <a:pPr marL="0" lvl="0" indent="0" algn="l" rtl="0">
              <a:spcBef>
                <a:spcPts val="0"/>
              </a:spcBef>
              <a:spcAft>
                <a:spcPts val="0"/>
              </a:spcAft>
              <a:buNone/>
            </a:pPr>
            <a:r>
              <a:rPr lang="en-US" dirty="0"/>
              <a:t>Mỗi giảng viên chỉ có thể dạy một môn và một môn có thể được dạy bởi nhiều giảng viên nên mối quan hệ là 1- n</a:t>
            </a:r>
          </a:p>
          <a:p>
            <a:pPr marL="0" lvl="0" indent="0" algn="l" rtl="0">
              <a:spcBef>
                <a:spcPts val="0"/>
              </a:spcBef>
              <a:spcAft>
                <a:spcPts val="0"/>
              </a:spcAft>
              <a:buNone/>
            </a:pPr>
            <a:r>
              <a:rPr lang="en-US" dirty="0"/>
              <a:t>Vì một lớp có nhiều sinh viên và một sinh viên ở nhiều lớp nên sinh ra quan hệ </a:t>
            </a:r>
          </a:p>
          <a:p>
            <a:pPr marL="0" lvl="0" indent="0" algn="l" rtl="0">
              <a:spcBef>
                <a:spcPts val="0"/>
              </a:spcBef>
              <a:spcAft>
                <a:spcPts val="0"/>
              </a:spcAft>
              <a:buNone/>
            </a:pPr>
            <a:r>
              <a:rPr lang="en-US" dirty="0"/>
              <a:t>lớp – sinh viên và điểm n – n</a:t>
            </a:r>
          </a:p>
          <a:p>
            <a:pPr marL="0" lvl="0" indent="0" algn="l" rtl="0">
              <a:spcBef>
                <a:spcPts val="0"/>
              </a:spcBef>
              <a:spcAft>
                <a:spcPts val="0"/>
              </a:spcAft>
              <a:buNone/>
            </a:pPr>
            <a:r>
              <a:rPr lang="en-US" dirty="0"/>
              <a:t>Vì một lớp chỉ có một giảng viên và một </a:t>
            </a:r>
            <a:r>
              <a:rPr lang="en-US" dirty="0" err="1"/>
              <a:t>giẳng</a:t>
            </a:r>
            <a:r>
              <a:rPr lang="en-US" dirty="0"/>
              <a:t> viên thuộc nhiều lớp nên mối quan hệ là 1- n</a:t>
            </a:r>
          </a:p>
          <a:p>
            <a:pPr marL="0" lvl="0" indent="0" algn="l" rtl="0">
              <a:spcBef>
                <a:spcPts val="0"/>
              </a:spcBef>
              <a:spcAft>
                <a:spcPts val="0"/>
              </a:spcAft>
              <a:buNone/>
            </a:pPr>
            <a:r>
              <a:rPr lang="en-US" dirty="0"/>
              <a:t>Vì một lớp thuộc 1 môn và một môn có nhiều lớp nên có quan hệ 1-n</a:t>
            </a:r>
          </a:p>
          <a:p>
            <a:pPr marL="0" lvl="0" indent="0" algn="l" rtl="0">
              <a:spcBef>
                <a:spcPts val="0"/>
              </a:spcBef>
              <a:spcAft>
                <a:spcPts val="0"/>
              </a:spcAft>
              <a:buNone/>
            </a:pPr>
            <a:r>
              <a:rPr lang="en-US" dirty="0"/>
              <a:t>Vì một lớp chỉ có 1 lịch học và 1 lịch học chỉ của 1 lớp nên mối quan hệ là 1 – 1</a:t>
            </a:r>
          </a:p>
          <a:p>
            <a:pPr marL="0" lvl="0" indent="0" algn="l" rtl="0">
              <a:spcBef>
                <a:spcPts val="0"/>
              </a:spcBef>
              <a:spcAft>
                <a:spcPts val="0"/>
              </a:spcAft>
              <a:buNone/>
            </a:pPr>
            <a:r>
              <a:rPr lang="en-US" dirty="0"/>
              <a:t>Vì một lịch học có nhiều học sinh và một học sinh có thể có nhiều lịch học nên quan hệ điểm danh </a:t>
            </a:r>
            <a:r>
              <a:rPr lang="en-US"/>
              <a:t>mối quan hệ n-n</a:t>
            </a:r>
            <a:endParaRPr dirty="0"/>
          </a:p>
        </p:txBody>
      </p:sp>
    </p:spTree>
    <p:extLst>
      <p:ext uri="{BB962C8B-B14F-4D97-AF65-F5344CB8AC3E}">
        <p14:creationId xmlns:p14="http://schemas.microsoft.com/office/powerpoint/2010/main" val="118922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b8ad8aa3d3_0_1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b8ad8aa3d3_0_1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909803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8f66849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8f66849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81784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b8ad8aa3d3_0_1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b8ad8aa3d3_0_1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8f66849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8f66849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71933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8f66849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8f66849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828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b8ad8aa3d3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b8ad8aa3d3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Xin chào thầy cùng các bạn đã đến với buổi bảo vệ của nhóm em ngày hum nay, Em là Trần Công Trí - hay Prox của nhóm 21. Và đồ án nhóm em làm về Quản lí lớp bổ túc (những lớp có quy mô nhỏ)</a:t>
            </a:r>
          </a:p>
          <a:p>
            <a:endParaRPr lang="vi-VN" dirty="0"/>
          </a:p>
        </p:txBody>
      </p:sp>
    </p:spTree>
    <p:extLst>
      <p:ext uri="{BB962C8B-B14F-4D97-AF65-F5344CB8AC3E}">
        <p14:creationId xmlns:p14="http://schemas.microsoft.com/office/powerpoint/2010/main" val="274839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Em sẽ trình bày tổng cộng 8 phần, </a:t>
            </a:r>
          </a:p>
          <a:p>
            <a:pPr marL="0" lvl="0" indent="0" algn="l" rtl="0">
              <a:spcBef>
                <a:spcPts val="0"/>
              </a:spcBef>
              <a:spcAft>
                <a:spcPts val="0"/>
              </a:spcAft>
              <a:buNone/>
            </a:pPr>
            <a:r>
              <a:rPr lang="en-US" dirty="0"/>
              <a:t>phần 1. Những lý do khiến em chọn đề tài này </a:t>
            </a:r>
          </a:p>
          <a:p>
            <a:pPr marL="0" lvl="0" indent="0" algn="l" rtl="0">
              <a:spcBef>
                <a:spcPts val="0"/>
              </a:spcBef>
              <a:spcAft>
                <a:spcPts val="0"/>
              </a:spcAft>
              <a:buNone/>
            </a:pPr>
            <a:r>
              <a:rPr lang="en-US" dirty="0"/>
              <a:t>phần 2. Những công nghệ đã sử dụng trong đồ án, </a:t>
            </a:r>
          </a:p>
          <a:p>
            <a:pPr marL="0" lvl="0" indent="0" algn="l" rtl="0">
              <a:spcBef>
                <a:spcPts val="0"/>
              </a:spcBef>
              <a:spcAft>
                <a:spcPts val="0"/>
              </a:spcAft>
              <a:buNone/>
            </a:pPr>
            <a:r>
              <a:rPr lang="en-US" dirty="0"/>
              <a:t>phần3. Đối tượng sử dụng của Hệ thống quản lý lớp bổ túc, </a:t>
            </a:r>
          </a:p>
          <a:p>
            <a:pPr marL="0" lvl="0" indent="0" algn="l" rtl="0">
              <a:spcBef>
                <a:spcPts val="0"/>
              </a:spcBef>
              <a:spcAft>
                <a:spcPts val="0"/>
              </a:spcAft>
              <a:buNone/>
            </a:pPr>
            <a:r>
              <a:rPr lang="en-US" dirty="0"/>
              <a:t>phần 4 là phần trình bày sơ đồ thực thể của hệ thống </a:t>
            </a:r>
          </a:p>
          <a:p>
            <a:pPr marL="0" lvl="0" indent="0" algn="l" rtl="0">
              <a:spcBef>
                <a:spcPts val="0"/>
              </a:spcBef>
              <a:spcAft>
                <a:spcPts val="0"/>
              </a:spcAft>
              <a:buNone/>
            </a:pPr>
            <a:r>
              <a:rPr lang="en-US" dirty="0"/>
              <a:t>phần. 5 là sơ đồ cơ sở dữ liệu . </a:t>
            </a:r>
          </a:p>
          <a:p>
            <a:pPr marL="0" lvl="0" indent="0" algn="l" rtl="0">
              <a:spcBef>
                <a:spcPts val="0"/>
              </a:spcBef>
              <a:spcAft>
                <a:spcPts val="0"/>
              </a:spcAft>
              <a:buNone/>
            </a:pPr>
            <a:r>
              <a:rPr lang="en-US" dirty="0"/>
              <a:t>phần 6 Chính là phần demo các tính năng của hệ thống .</a:t>
            </a:r>
          </a:p>
          <a:p>
            <a:pPr marL="0" lvl="0" indent="0" algn="l" rtl="0">
              <a:spcBef>
                <a:spcPts val="0"/>
              </a:spcBef>
              <a:spcAft>
                <a:spcPts val="0"/>
              </a:spcAft>
              <a:buNone/>
            </a:pPr>
            <a:r>
              <a:rPr lang="en-US" dirty="0"/>
              <a:t>phần7. Hướng phát triển và mở rộng thêm . </a:t>
            </a:r>
          </a:p>
          <a:p>
            <a:pPr marL="0" lvl="0" indent="0" algn="l" rtl="0">
              <a:spcBef>
                <a:spcPts val="0"/>
              </a:spcBef>
              <a:spcAft>
                <a:spcPts val="0"/>
              </a:spcAft>
              <a:buNone/>
            </a:pPr>
            <a:r>
              <a:rPr lang="en-US" dirty="0"/>
              <a:t>Phần 8 là phần kết luận</a:t>
            </a:r>
            <a:endParaRPr dirty="0"/>
          </a:p>
        </p:txBody>
      </p:sp>
    </p:spTree>
    <p:extLst>
      <p:ext uri="{BB962C8B-B14F-4D97-AF65-F5344CB8AC3E}">
        <p14:creationId xmlns:p14="http://schemas.microsoft.com/office/powerpoint/2010/main" val="26239845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8f66849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8f66849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Đầu tiên là về lý do chọn đề tài. </a:t>
            </a:r>
            <a:r>
              <a:rPr lang="en-US" sz="1800" dirty="0">
                <a:effectLst/>
                <a:latin typeface="Arial" panose="020B0604020202020204" pitchFamily="34" charset="0"/>
                <a:ea typeface="Times New Roman" panose="02020603050405020304" pitchFamily="18" charset="0"/>
              </a:rPr>
              <a:t>Sử </a:t>
            </a:r>
            <a:r>
              <a:rPr lang="en-US" sz="1800" dirty="0" err="1">
                <a:effectLst/>
                <a:latin typeface="Arial" panose="020B0604020202020204" pitchFamily="34" charset="0"/>
                <a:ea typeface="Times New Roman" panose="02020603050405020304" pitchFamily="18" charset="0"/>
              </a:rPr>
              <a:t>dụng</a:t>
            </a:r>
            <a:r>
              <a:rPr lang="en-US" sz="1800" dirty="0">
                <a:effectLst/>
                <a:latin typeface="Arial" panose="020B0604020202020204" pitchFamily="34" charset="0"/>
                <a:ea typeface="Times New Roman" panose="02020603050405020304" pitchFamily="18" charset="0"/>
              </a:rPr>
              <a:t> công nghệ trong </a:t>
            </a:r>
            <a:r>
              <a:rPr lang="en-US" sz="1800" dirty="0" err="1">
                <a:effectLst/>
                <a:latin typeface="Arial" panose="020B0604020202020204" pitchFamily="34" charset="0"/>
                <a:ea typeface="Times New Roman" panose="02020603050405020304" pitchFamily="18" charset="0"/>
              </a:rPr>
              <a:t>các</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lĩnh</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vực</a:t>
            </a:r>
            <a:r>
              <a:rPr lang="en-US" sz="1800" dirty="0">
                <a:effectLst/>
                <a:latin typeface="Arial" panose="020B0604020202020204" pitchFamily="34" charset="0"/>
                <a:ea typeface="Times New Roman" panose="02020603050405020304" pitchFamily="18" charset="0"/>
              </a:rPr>
              <a:t>, hỗ trợ cho công </a:t>
            </a:r>
            <a:r>
              <a:rPr lang="en-US" sz="1800" dirty="0" err="1">
                <a:effectLst/>
                <a:latin typeface="Arial" panose="020B0604020202020204" pitchFamily="34" charset="0"/>
                <a:ea typeface="Times New Roman" panose="02020603050405020304" pitchFamily="18" charset="0"/>
              </a:rPr>
              <a:t>việc</a:t>
            </a:r>
            <a:r>
              <a:rPr lang="en-US" sz="1800" dirty="0">
                <a:effectLst/>
                <a:latin typeface="Arial" panose="020B0604020202020204" pitchFamily="34" charset="0"/>
                <a:ea typeface="Times New Roman" panose="02020603050405020304" pitchFamily="18" charset="0"/>
              </a:rPr>
              <a:t> trở </a:t>
            </a:r>
            <a:r>
              <a:rPr lang="en-US" sz="1800" dirty="0" err="1">
                <a:effectLst/>
                <a:latin typeface="Arial" panose="020B0604020202020204" pitchFamily="34" charset="0"/>
                <a:ea typeface="Times New Roman" panose="02020603050405020304" pitchFamily="18" charset="0"/>
              </a:rPr>
              <a:t>thành</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một</a:t>
            </a:r>
            <a:r>
              <a:rPr lang="en-US" sz="1800" dirty="0">
                <a:effectLst/>
                <a:latin typeface="Arial" panose="020B0604020202020204" pitchFamily="34" charset="0"/>
                <a:ea typeface="Times New Roman" panose="02020603050405020304" pitchFamily="18" charset="0"/>
              </a:rPr>
              <a:t> nhu </a:t>
            </a:r>
            <a:r>
              <a:rPr lang="en-US" sz="1800" dirty="0" err="1">
                <a:effectLst/>
                <a:latin typeface="Arial" panose="020B0604020202020204" pitchFamily="34" charset="0"/>
                <a:ea typeface="Times New Roman" panose="02020603050405020304" pitchFamily="18" charset="0"/>
              </a:rPr>
              <a:t>cầu</a:t>
            </a:r>
            <a:r>
              <a:rPr lang="en-US" sz="1800" dirty="0">
                <a:effectLst/>
                <a:latin typeface="Arial" panose="020B0604020202020204" pitchFamily="34" charset="0"/>
                <a:ea typeface="Times New Roman" panose="02020603050405020304" pitchFamily="18" charset="0"/>
              </a:rPr>
              <a:t> thiết yếu, </a:t>
            </a:r>
            <a:r>
              <a:rPr lang="en-US" sz="1800" dirty="0" err="1">
                <a:effectLst/>
                <a:latin typeface="Arial" panose="020B0604020202020204" pitchFamily="34" charset="0"/>
                <a:ea typeface="Times New Roman" panose="02020603050405020304" pitchFamily="18" charset="0"/>
              </a:rPr>
              <a:t>ứng</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dụng</a:t>
            </a:r>
            <a:r>
              <a:rPr lang="en-US" sz="1800" dirty="0">
                <a:effectLst/>
                <a:latin typeface="Arial" panose="020B0604020202020204" pitchFamily="34" charset="0"/>
                <a:ea typeface="Times New Roman" panose="02020603050405020304" pitchFamily="18" charset="0"/>
              </a:rPr>
              <a:t> phổ </a:t>
            </a:r>
            <a:r>
              <a:rPr lang="en-US" sz="1800" dirty="0" err="1">
                <a:effectLst/>
                <a:latin typeface="Arial" panose="020B0604020202020204" pitchFamily="34" charset="0"/>
                <a:ea typeface="Times New Roman" panose="02020603050405020304" pitchFamily="18" charset="0"/>
              </a:rPr>
              <a:t>biến</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bởi</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những</a:t>
            </a:r>
            <a:r>
              <a:rPr lang="en-US" sz="1800" dirty="0">
                <a:effectLst/>
                <a:latin typeface="Arial" panose="020B0604020202020204" pitchFamily="34" charset="0"/>
                <a:ea typeface="Times New Roman" panose="02020603050405020304" pitchFamily="18" charset="0"/>
              </a:rPr>
              <a:t> giá trị, </a:t>
            </a:r>
            <a:r>
              <a:rPr lang="en-US" sz="1800" dirty="0" err="1">
                <a:effectLst/>
                <a:latin typeface="Arial" panose="020B0604020202020204" pitchFamily="34" charset="0"/>
                <a:ea typeface="Times New Roman" panose="02020603050405020304" pitchFamily="18" charset="0"/>
              </a:rPr>
              <a:t>những</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lợi</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ích</a:t>
            </a:r>
            <a:r>
              <a:rPr lang="en-US" sz="1800" dirty="0">
                <a:effectLst/>
                <a:latin typeface="Arial" panose="020B0604020202020204" pitchFamily="34" charset="0"/>
                <a:ea typeface="Times New Roman" panose="02020603050405020304" pitchFamily="18" charset="0"/>
              </a:rPr>
              <a:t> mà công nghệ mang lại mang </a:t>
            </a:r>
            <a:r>
              <a:rPr lang="en-US" sz="1800" dirty="0" err="1">
                <a:effectLst/>
                <a:latin typeface="Arial" panose="020B0604020202020204" pitchFamily="34" charset="0"/>
                <a:ea typeface="Times New Roman" panose="02020603050405020304" pitchFamily="18" charset="0"/>
              </a:rPr>
              <a:t>lại</a:t>
            </a:r>
            <a:r>
              <a:rPr lang="en-US" sz="1800" dirty="0">
                <a:effectLst/>
                <a:latin typeface="Arial" panose="020B0604020202020204" pitchFamily="34" charset="0"/>
                <a:ea typeface="Times New Roman" panose="02020603050405020304" pitchFamily="18" charset="0"/>
              </a:rPr>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err="1">
                <a:effectLst/>
                <a:latin typeface="Arial" panose="020B0604020202020204" pitchFamily="34" charset="0"/>
                <a:ea typeface="Times New Roman" panose="02020603050405020304" pitchFamily="18" charset="0"/>
              </a:rPr>
              <a:t>Với</a:t>
            </a:r>
            <a:r>
              <a:rPr lang="en-US" sz="1800" dirty="0">
                <a:effectLst/>
                <a:latin typeface="Arial" panose="020B0604020202020204" pitchFamily="34" charset="0"/>
                <a:ea typeface="Times New Roman" panose="02020603050405020304" pitchFamily="18" charset="0"/>
              </a:rPr>
              <a:t> hệ thống quản lý lớp học hỗ trợ cho công </a:t>
            </a:r>
            <a:r>
              <a:rPr lang="en-US" sz="1800" dirty="0" err="1">
                <a:effectLst/>
                <a:latin typeface="Arial" panose="020B0604020202020204" pitchFamily="34" charset="0"/>
                <a:ea typeface="Times New Roman" panose="02020603050405020304" pitchFamily="18" charset="0"/>
              </a:rPr>
              <a:t>tác</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giảng</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dạy</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đào</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tạo</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quản</a:t>
            </a:r>
            <a:r>
              <a:rPr lang="en-US" sz="1800" dirty="0">
                <a:effectLst/>
                <a:latin typeface="Arial" panose="020B0604020202020204" pitchFamily="34" charset="0"/>
                <a:ea typeface="Times New Roman" panose="02020603050405020304" pitchFamily="18" charset="0"/>
              </a:rPr>
              <a:t> lý, </a:t>
            </a:r>
            <a:r>
              <a:rPr lang="en-US" sz="1800" dirty="0" err="1">
                <a:effectLst/>
                <a:latin typeface="Arial" panose="020B0604020202020204" pitchFamily="34" charset="0"/>
                <a:ea typeface="Times New Roman" panose="02020603050405020304" pitchFamily="18" charset="0"/>
              </a:rPr>
              <a:t>kiểm</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soát</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học</a:t>
            </a:r>
            <a:r>
              <a:rPr lang="en-US" sz="1800" dirty="0">
                <a:effectLst/>
                <a:latin typeface="Arial" panose="020B0604020202020204" pitchFamily="34" charset="0"/>
                <a:ea typeface="Times New Roman" panose="02020603050405020304" pitchFamily="18" charset="0"/>
              </a:rPr>
              <a:t> sinh </a:t>
            </a:r>
            <a:r>
              <a:rPr lang="en-US" sz="1800" dirty="0" err="1">
                <a:effectLst/>
                <a:latin typeface="Arial" panose="020B0604020202020204" pitchFamily="34" charset="0"/>
                <a:ea typeface="Times New Roman" panose="02020603050405020304" pitchFamily="18" charset="0"/>
              </a:rPr>
              <a:t>được</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thực</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hiện</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tốt</a:t>
            </a:r>
            <a:r>
              <a:rPr lang="en-US" sz="1800" dirty="0">
                <a:effectLst/>
                <a:latin typeface="Arial" panose="020B0604020202020204" pitchFamily="34" charset="0"/>
                <a:ea typeface="Times New Roman" panose="02020603050405020304" pitchFamily="18" charset="0"/>
              </a:rPr>
              <a:t> hỗ trợ cho công </a:t>
            </a:r>
            <a:r>
              <a:rPr lang="en-US" sz="1800" dirty="0" err="1">
                <a:effectLst/>
                <a:latin typeface="Arial" panose="020B0604020202020204" pitchFamily="34" charset="0"/>
                <a:ea typeface="Times New Roman" panose="02020603050405020304" pitchFamily="18" charset="0"/>
              </a:rPr>
              <a:t>việc</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của</a:t>
            </a:r>
            <a:r>
              <a:rPr lang="en-US" sz="1800" dirty="0">
                <a:effectLst/>
                <a:latin typeface="Arial" panose="020B0604020202020204" pitchFamily="34" charset="0"/>
                <a:ea typeface="Times New Roman" panose="02020603050405020304" pitchFamily="18" charset="0"/>
              </a:rPr>
              <a:t> </a:t>
            </a:r>
            <a:r>
              <a:rPr lang="en-US" sz="1800" dirty="0" err="1">
                <a:effectLst/>
                <a:latin typeface="Arial" panose="020B0604020202020204" pitchFamily="34" charset="0"/>
                <a:ea typeface="Times New Roman" panose="02020603050405020304" pitchFamily="18" charset="0"/>
              </a:rPr>
              <a:t>từng</a:t>
            </a:r>
            <a:r>
              <a:rPr lang="en-US" sz="1800" dirty="0">
                <a:effectLst/>
                <a:latin typeface="Arial" panose="020B0604020202020204" pitchFamily="34" charset="0"/>
                <a:ea typeface="Times New Roman" panose="02020603050405020304" pitchFamily="18" charset="0"/>
              </a:rPr>
              <a:t> giảng viên, giáo vụ.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Arial" panose="020B0604020202020204" pitchFamily="34" charset="0"/>
                <a:ea typeface="Times New Roman" panose="02020603050405020304" pitchFamily="18" charset="0"/>
              </a:rPr>
              <a:t>Giáo dục ngày càng phát triển với quy mô ngày một lớn, việc quản lý lớp học xuất hiện nhiều khó khăn, cần một hệ thống quản lý lớp học một cách chính xác và hiệu quả.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Arial" panose="020B0604020202020204" pitchFamily="34" charset="0"/>
                <a:ea typeface="Times New Roman" panose="02020603050405020304" pitchFamily="18" charset="0"/>
              </a:rPr>
              <a:t>Tuy hiện nay đã có những hệ thống quản lý lớp học tuy nhiên vẫn còn nhiều hạn chế, cần phải mở premium để sử dụng hiệu quả.</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Arial" panose="020B0604020202020204" pitchFamily="34" charset="0"/>
                <a:ea typeface="Times New Roman" panose="02020603050405020304" pitchFamily="18" charset="0"/>
              </a:rPr>
              <a:t>Thứ 3 thì Bản thân em muốn đóng góp một phần nhỏ vào quản lý giáo dục, giúp đỡ một phần nào đó giảm gánh nặng cho công việc quản lý trường lớp nói chung và giáo dục nói riêng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Arial" panose="020B0604020202020204" pitchFamily="34" charset="0"/>
                <a:ea typeface="Times New Roman" panose="02020603050405020304" pitchFamily="18" charset="0"/>
              </a:rPr>
              <a:t>Thứ 4 thì Đồ án này giúp em có thêm những kinh nghiệm cũng như nâng cao kĩ năng lập trình của bản thân, hiểu sâu hơn về framework Laravel, các thư viện khác</a:t>
            </a:r>
            <a:endParaRPr lang="vi-VN"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8f66849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8f66849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Công nghệ mà bọn em áp dụng trong đồ án này chính là PHP 7.4, Laravel 8, MySQL, HTML5, JavaScript, CSS, và một số thư viện hỗ trợ giao diện như full calendar, chart.js, choose.js, </a:t>
            </a:r>
            <a:r>
              <a:rPr lang="en-US" dirty="0" err="1"/>
              <a:t>datatables</a:t>
            </a:r>
            <a:r>
              <a:rPr lang="en-US" dirty="0"/>
              <a:t> và framework bootstrap 5</a:t>
            </a:r>
            <a:endParaRPr dirty="0"/>
          </a:p>
        </p:txBody>
      </p:sp>
    </p:spTree>
    <p:extLst>
      <p:ext uri="{BB962C8B-B14F-4D97-AF65-F5344CB8AC3E}">
        <p14:creationId xmlns:p14="http://schemas.microsoft.com/office/powerpoint/2010/main" val="27294794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8f66849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8f66849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Về đối tượng người dùng gồm 4 đối tượng chính: Sinh viên, giảng viên, giáo vụ và quản trị viên</a:t>
            </a:r>
            <a:endParaRPr lang="vi-VN" dirty="0"/>
          </a:p>
          <a:p>
            <a:pPr marL="0" lvl="0" indent="0" algn="l" rtl="0">
              <a:spcBef>
                <a:spcPts val="0"/>
              </a:spcBef>
              <a:spcAft>
                <a:spcPts val="0"/>
              </a:spcAft>
              <a:buNone/>
            </a:pPr>
            <a:endParaRPr lang="vi-VN"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557633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8f66849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8f66849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marR="0" lvl="1" indent="0" algn="just">
              <a:lnSpc>
                <a:spcPct val="150000"/>
              </a:lnSpc>
              <a:spcBef>
                <a:spcPts val="600"/>
              </a:spcBef>
              <a:spcAft>
                <a:spcPts val="600"/>
              </a:spcAft>
              <a:buFont typeface="Courier New" panose="02070309020205020404" pitchFamily="49" charset="0"/>
              <a:buNone/>
            </a:pPr>
            <a:r>
              <a:rPr lang="en-US" dirty="0"/>
              <a:t>Ở đối tượng sinh viên sẽ có những tính năng chính như </a:t>
            </a: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Đăng nhập</a:t>
            </a:r>
          </a:p>
          <a:p>
            <a:pPr marL="742950" marR="0" lvl="1" indent="-285750" algn="just" defTabSz="914400" rtl="0" eaLnBrk="1" fontAlgn="auto" latinLnBrk="0" hangingPunct="1">
              <a:lnSpc>
                <a:spcPct val="150000"/>
              </a:lnSpc>
              <a:spcBef>
                <a:spcPts val="600"/>
              </a:spcBef>
              <a:spcAft>
                <a:spcPts val="600"/>
              </a:spcAft>
              <a:buClr>
                <a:srgbClr val="000000"/>
              </a:buClr>
              <a:buSzPts val="1100"/>
              <a:buFont typeface="Courier New" panose="02070309020205020404" pitchFamily="49" charset="0"/>
              <a:buChar char="o"/>
              <a:tabLst/>
              <a:defRPr/>
            </a:pPr>
            <a:r>
              <a:rPr lang="en-US" sz="1800" dirty="0">
                <a:effectLst/>
                <a:latin typeface="Arial" panose="020B0604020202020204" pitchFamily="34" charset="0"/>
                <a:ea typeface="Courier New" panose="02070309020205020404" pitchFamily="49" charset="0"/>
                <a:cs typeface="Courier New" panose="02070309020205020404" pitchFamily="49" charset="0"/>
              </a:rPr>
              <a:t>Đăng xuất</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Xem tổng quan tình hình học tập</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Xem lịch học</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Xem lịch sử điểm danh</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Xem thông tin lớp</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Xem điểm cá nhân</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Nhận thông báo</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Lịch cá nhân</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Xem thông tin liên hệ giảng viên</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712112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8f66849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8f66849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Ở đối tượng giảng viên sẽ có những tính năng chính:</a:t>
            </a: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Đăng nhập</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Xem thông tin lớp</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Xem tổng quan tình hình giảng dạy</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Xem lịch giảng dạy</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Vào điểm cho sinh viên</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Điểm danh cho sinh viên</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Nhận thông báo</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Lịch cá nhân</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Xem thông tin liên hệ giáo vụ</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Đăng xuất</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5687281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b8f66849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b8f66849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Ở đối tượng giáo vụ thì sẽ có những tính năng chính:</a:t>
            </a: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Đăng nhập</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Xem tổng quan tình hình giảng dạy</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Quản lý tài khoản từ sinh viên đến giảng viên</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Quản lý lớp học</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Vào điểm cho sinh viên</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Quản lý lịch học chung</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Quản lý điểm danh</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Nhận thông báo</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Lịch cá nhân</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742950" marR="0" lvl="1" indent="-285750" algn="just">
              <a:lnSpc>
                <a:spcPct val="150000"/>
              </a:lnSpc>
              <a:spcBef>
                <a:spcPts val="600"/>
              </a:spcBef>
              <a:spcAft>
                <a:spcPts val="600"/>
              </a:spcAft>
              <a:buFont typeface="Courier New" panose="02070309020205020404" pitchFamily="49" charset="0"/>
              <a:buChar char="o"/>
            </a:pPr>
            <a:r>
              <a:rPr lang="en-US" sz="1800" dirty="0">
                <a:effectLst/>
                <a:latin typeface="Arial" panose="020B0604020202020204" pitchFamily="34" charset="0"/>
                <a:ea typeface="Courier New" panose="02070309020205020404" pitchFamily="49" charset="0"/>
                <a:cs typeface="Courier New" panose="02070309020205020404" pitchFamily="49" charset="0"/>
              </a:rPr>
              <a:t>Đăng xuất</a:t>
            </a:r>
            <a:endParaRPr lang="vi-VN" sz="1800" dirty="0">
              <a:effectLst/>
              <a:latin typeface="Courier New" panose="02070309020205020404" pitchFamily="49" charset="0"/>
              <a:ea typeface="Courier New" panose="02070309020205020404" pitchFamily="49" charset="0"/>
              <a:cs typeface="Courier New" panose="02070309020205020404" pitchFamily="49"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622345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1900" y="1386639"/>
            <a:ext cx="6196200" cy="19083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500">
                <a:solidFill>
                  <a:schemeClr val="accent2"/>
                </a:solidFill>
                <a:latin typeface="Paytone One"/>
                <a:ea typeface="Paytone One"/>
                <a:cs typeface="Paytone One"/>
                <a:sym typeface="Paytone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1900" y="3294939"/>
            <a:ext cx="6196200" cy="450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a:solidFill>
                  <a:schemeClr val="accent2"/>
                </a:solidFill>
                <a:latin typeface="Questrial"/>
                <a:ea typeface="Questrial"/>
                <a:cs typeface="Questrial"/>
                <a:sym typeface="Questria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7316550" y="0"/>
            <a:ext cx="18237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6725761" y="1349068"/>
            <a:ext cx="1173854" cy="2461458"/>
            <a:chOff x="6725761" y="1349068"/>
            <a:chExt cx="1173854" cy="2461458"/>
          </a:xfrm>
        </p:grpSpPr>
        <p:grpSp>
          <p:nvGrpSpPr>
            <p:cNvPr id="13" name="Google Shape;13;p2"/>
            <p:cNvGrpSpPr/>
            <p:nvPr/>
          </p:nvGrpSpPr>
          <p:grpSpPr>
            <a:xfrm rot="-5400000">
              <a:off x="6747803" y="1327027"/>
              <a:ext cx="1129770" cy="1173854"/>
              <a:chOff x="11" y="583339"/>
              <a:chExt cx="1129770" cy="1173854"/>
            </a:xfrm>
          </p:grpSpPr>
          <p:sp>
            <p:nvSpPr>
              <p:cNvPr id="14" name="Google Shape;14;p2"/>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5" name="Google Shape;15;p2"/>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6" name="Google Shape;16;p2"/>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7" name="Google Shape;17;p2"/>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8" name="Google Shape;18;p2"/>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19" name="Google Shape;19;p2"/>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0" name="Google Shape;20;p2"/>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1" name="Google Shape;21;p2"/>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2" name="Google Shape;22;p2"/>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3" name="Google Shape;23;p2"/>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4" name="Google Shape;24;p2"/>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 name="Google Shape;25;p2"/>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 name="Google Shape;26;p2"/>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7" name="Google Shape;27;p2"/>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8" name="Google Shape;28;p2"/>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9" name="Google Shape;29;p2"/>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0" name="Google Shape;30;p2"/>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1" name="Google Shape;31;p2"/>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2" name="Google Shape;32;p2"/>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3" name="Google Shape;33;p2"/>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4" name="Google Shape;34;p2"/>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5" name="Google Shape;35;p2"/>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 name="Google Shape;36;p2"/>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7" name="Google Shape;37;p2"/>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8" name="Google Shape;38;p2"/>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grpSp>
          <p:nvGrpSpPr>
            <p:cNvPr id="39" name="Google Shape;39;p2"/>
            <p:cNvGrpSpPr/>
            <p:nvPr/>
          </p:nvGrpSpPr>
          <p:grpSpPr>
            <a:xfrm rot="-5400000">
              <a:off x="6747803" y="2658714"/>
              <a:ext cx="1129770" cy="1173854"/>
              <a:chOff x="11" y="583339"/>
              <a:chExt cx="1129770" cy="1173854"/>
            </a:xfrm>
          </p:grpSpPr>
          <p:sp>
            <p:nvSpPr>
              <p:cNvPr id="40" name="Google Shape;40;p2"/>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1" name="Google Shape;41;p2"/>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2" name="Google Shape;42;p2"/>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3" name="Google Shape;43;p2"/>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4" name="Google Shape;44;p2"/>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5" name="Google Shape;45;p2"/>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6" name="Google Shape;46;p2"/>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7" name="Google Shape;47;p2"/>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8" name="Google Shape;48;p2"/>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9" name="Google Shape;49;p2"/>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 name="Google Shape;50;p2"/>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1" name="Google Shape;51;p2"/>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 name="Google Shape;52;p2"/>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3" name="Google Shape;53;p2"/>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4" name="Google Shape;54;p2"/>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5" name="Google Shape;55;p2"/>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6" name="Google Shape;56;p2"/>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7" name="Google Shape;57;p2"/>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8" name="Google Shape;58;p2"/>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 name="Google Shape;59;p2"/>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 name="Google Shape;60;p2"/>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1" name="Google Shape;61;p2"/>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2" name="Google Shape;62;p2"/>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3" name="Google Shape;63;p2"/>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4" name="Google Shape;64;p2"/>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5"/>
        <p:cNvGrpSpPr/>
        <p:nvPr/>
      </p:nvGrpSpPr>
      <p:grpSpPr>
        <a:xfrm>
          <a:off x="0" y="0"/>
          <a:ext cx="0" cy="0"/>
          <a:chOff x="0" y="0"/>
          <a:chExt cx="0" cy="0"/>
        </a:xfrm>
      </p:grpSpPr>
      <p:sp>
        <p:nvSpPr>
          <p:cNvPr id="66" name="Google Shape;66;p3"/>
          <p:cNvSpPr/>
          <p:nvPr/>
        </p:nvSpPr>
        <p:spPr>
          <a:xfrm>
            <a:off x="0" y="3095775"/>
            <a:ext cx="6501300" cy="2055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3"/>
          <p:cNvGrpSpPr/>
          <p:nvPr/>
        </p:nvGrpSpPr>
        <p:grpSpPr>
          <a:xfrm rot="-5400000">
            <a:off x="348315" y="3682261"/>
            <a:ext cx="1129770" cy="1173854"/>
            <a:chOff x="11" y="583339"/>
            <a:chExt cx="1129770" cy="1173854"/>
          </a:xfrm>
        </p:grpSpPr>
        <p:sp>
          <p:nvSpPr>
            <p:cNvPr id="68" name="Google Shape;68;p3"/>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9" name="Google Shape;69;p3"/>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0" name="Google Shape;70;p3"/>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1" name="Google Shape;71;p3"/>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2" name="Google Shape;72;p3"/>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3" name="Google Shape;73;p3"/>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4" name="Google Shape;74;p3"/>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5" name="Google Shape;75;p3"/>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6" name="Google Shape;76;p3"/>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7" name="Google Shape;77;p3"/>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8" name="Google Shape;78;p3"/>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79" name="Google Shape;79;p3"/>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0" name="Google Shape;80;p3"/>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1" name="Google Shape;81;p3"/>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2" name="Google Shape;82;p3"/>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3" name="Google Shape;83;p3"/>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4" name="Google Shape;84;p3"/>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5" name="Google Shape;85;p3"/>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6" name="Google Shape;86;p3"/>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7" name="Google Shape;87;p3"/>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8" name="Google Shape;88;p3"/>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9" name="Google Shape;89;p3"/>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0" name="Google Shape;90;p3"/>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1" name="Google Shape;91;p3"/>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 name="Google Shape;92;p3"/>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
        <p:nvSpPr>
          <p:cNvPr id="93" name="Google Shape;93;p3"/>
          <p:cNvSpPr txBox="1">
            <a:spLocks noGrp="1"/>
          </p:cNvSpPr>
          <p:nvPr>
            <p:ph type="title"/>
          </p:nvPr>
        </p:nvSpPr>
        <p:spPr>
          <a:xfrm>
            <a:off x="720500" y="2574469"/>
            <a:ext cx="3852000" cy="7305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4" name="Google Shape;94;p3"/>
          <p:cNvSpPr txBox="1">
            <a:spLocks noGrp="1"/>
          </p:cNvSpPr>
          <p:nvPr>
            <p:ph type="title" idx="2" hasCustomPrompt="1"/>
          </p:nvPr>
        </p:nvSpPr>
        <p:spPr>
          <a:xfrm>
            <a:off x="720000" y="1799269"/>
            <a:ext cx="3852000" cy="775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5" name="Google Shape;95;p3"/>
          <p:cNvSpPr txBox="1">
            <a:spLocks noGrp="1"/>
          </p:cNvSpPr>
          <p:nvPr>
            <p:ph type="subTitle" idx="1"/>
          </p:nvPr>
        </p:nvSpPr>
        <p:spPr>
          <a:xfrm>
            <a:off x="5096513" y="2141500"/>
            <a:ext cx="3327000" cy="84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3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336"/>
        <p:cNvGrpSpPr/>
        <p:nvPr/>
      </p:nvGrpSpPr>
      <p:grpSpPr>
        <a:xfrm>
          <a:off x="0" y="0"/>
          <a:ext cx="0" cy="0"/>
          <a:chOff x="0" y="0"/>
          <a:chExt cx="0" cy="0"/>
        </a:xfrm>
      </p:grpSpPr>
      <p:sp>
        <p:nvSpPr>
          <p:cNvPr id="337" name="Google Shape;337;p13"/>
          <p:cNvSpPr txBox="1">
            <a:spLocks noGrp="1"/>
          </p:cNvSpPr>
          <p:nvPr>
            <p:ph type="title"/>
          </p:nvPr>
        </p:nvSpPr>
        <p:spPr>
          <a:xfrm>
            <a:off x="1746945" y="1731425"/>
            <a:ext cx="2723400" cy="511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38" name="Google Shape;338;p13"/>
          <p:cNvSpPr txBox="1">
            <a:spLocks noGrp="1"/>
          </p:cNvSpPr>
          <p:nvPr>
            <p:ph type="title" idx="2" hasCustomPrompt="1"/>
          </p:nvPr>
        </p:nvSpPr>
        <p:spPr>
          <a:xfrm>
            <a:off x="797895" y="1725525"/>
            <a:ext cx="951300" cy="51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1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9" name="Google Shape;339;p13"/>
          <p:cNvSpPr txBox="1">
            <a:spLocks noGrp="1"/>
          </p:cNvSpPr>
          <p:nvPr>
            <p:ph type="subTitle" idx="1"/>
          </p:nvPr>
        </p:nvSpPr>
        <p:spPr>
          <a:xfrm>
            <a:off x="1749195" y="2248419"/>
            <a:ext cx="2723400" cy="46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40" name="Google Shape;340;p13"/>
          <p:cNvSpPr txBox="1">
            <a:spLocks noGrp="1"/>
          </p:cNvSpPr>
          <p:nvPr>
            <p:ph type="title" idx="3"/>
          </p:nvPr>
        </p:nvSpPr>
        <p:spPr>
          <a:xfrm>
            <a:off x="1746938" y="3388125"/>
            <a:ext cx="2723400" cy="511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41" name="Google Shape;341;p13"/>
          <p:cNvSpPr txBox="1">
            <a:spLocks noGrp="1"/>
          </p:cNvSpPr>
          <p:nvPr>
            <p:ph type="title" idx="4" hasCustomPrompt="1"/>
          </p:nvPr>
        </p:nvSpPr>
        <p:spPr>
          <a:xfrm>
            <a:off x="797895" y="3388125"/>
            <a:ext cx="951300" cy="51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1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2" name="Google Shape;342;p13"/>
          <p:cNvSpPr txBox="1">
            <a:spLocks noGrp="1"/>
          </p:cNvSpPr>
          <p:nvPr>
            <p:ph type="subTitle" idx="5"/>
          </p:nvPr>
        </p:nvSpPr>
        <p:spPr>
          <a:xfrm>
            <a:off x="1746938" y="3897362"/>
            <a:ext cx="2723400" cy="46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43" name="Google Shape;343;p13"/>
          <p:cNvSpPr txBox="1">
            <a:spLocks noGrp="1"/>
          </p:cNvSpPr>
          <p:nvPr>
            <p:ph type="title" idx="6"/>
          </p:nvPr>
        </p:nvSpPr>
        <p:spPr>
          <a:xfrm>
            <a:off x="5602945" y="1728250"/>
            <a:ext cx="2731200" cy="511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44" name="Google Shape;344;p13"/>
          <p:cNvSpPr txBox="1">
            <a:spLocks noGrp="1"/>
          </p:cNvSpPr>
          <p:nvPr>
            <p:ph type="title" idx="7" hasCustomPrompt="1"/>
          </p:nvPr>
        </p:nvSpPr>
        <p:spPr>
          <a:xfrm>
            <a:off x="4659709" y="1731424"/>
            <a:ext cx="951300" cy="51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1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5" name="Google Shape;345;p13"/>
          <p:cNvSpPr txBox="1">
            <a:spLocks noGrp="1"/>
          </p:cNvSpPr>
          <p:nvPr>
            <p:ph type="subTitle" idx="8"/>
          </p:nvPr>
        </p:nvSpPr>
        <p:spPr>
          <a:xfrm>
            <a:off x="5605195" y="2242520"/>
            <a:ext cx="2731200" cy="46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46" name="Google Shape;346;p13"/>
          <p:cNvSpPr txBox="1">
            <a:spLocks noGrp="1"/>
          </p:cNvSpPr>
          <p:nvPr>
            <p:ph type="title" idx="9"/>
          </p:nvPr>
        </p:nvSpPr>
        <p:spPr>
          <a:xfrm>
            <a:off x="5602945" y="3388875"/>
            <a:ext cx="2731200" cy="511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47" name="Google Shape;347;p13"/>
          <p:cNvSpPr txBox="1">
            <a:spLocks noGrp="1"/>
          </p:cNvSpPr>
          <p:nvPr>
            <p:ph type="title" idx="13" hasCustomPrompt="1"/>
          </p:nvPr>
        </p:nvSpPr>
        <p:spPr>
          <a:xfrm>
            <a:off x="4659709" y="3389163"/>
            <a:ext cx="951300" cy="51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1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8" name="Google Shape;348;p13"/>
          <p:cNvSpPr txBox="1">
            <a:spLocks noGrp="1"/>
          </p:cNvSpPr>
          <p:nvPr>
            <p:ph type="subTitle" idx="14"/>
          </p:nvPr>
        </p:nvSpPr>
        <p:spPr>
          <a:xfrm>
            <a:off x="5602945" y="3897362"/>
            <a:ext cx="2731200" cy="463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49" name="Google Shape;349;p13"/>
          <p:cNvSpPr txBox="1">
            <a:spLocks noGrp="1"/>
          </p:cNvSpPr>
          <p:nvPr>
            <p:ph type="title" idx="15"/>
          </p:nvPr>
        </p:nvSpPr>
        <p:spPr>
          <a:xfrm>
            <a:off x="723388"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50" name="Google Shape;350;p13"/>
          <p:cNvGrpSpPr/>
          <p:nvPr/>
        </p:nvGrpSpPr>
        <p:grpSpPr>
          <a:xfrm rot="-5400000">
            <a:off x="7661788" y="304268"/>
            <a:ext cx="1129770" cy="1173854"/>
            <a:chOff x="11" y="583339"/>
            <a:chExt cx="1129770" cy="1173854"/>
          </a:xfrm>
        </p:grpSpPr>
        <p:sp>
          <p:nvSpPr>
            <p:cNvPr id="351" name="Google Shape;351;p13"/>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52" name="Google Shape;352;p13"/>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53" name="Google Shape;353;p13"/>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54" name="Google Shape;354;p13"/>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55" name="Google Shape;355;p13"/>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56" name="Google Shape;356;p13"/>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57" name="Google Shape;357;p13"/>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58" name="Google Shape;358;p13"/>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59" name="Google Shape;359;p13"/>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0" name="Google Shape;360;p13"/>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1" name="Google Shape;361;p13"/>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2" name="Google Shape;362;p13"/>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3" name="Google Shape;363;p13"/>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4" name="Google Shape;364;p13"/>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5" name="Google Shape;365;p13"/>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6" name="Google Shape;366;p13"/>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7" name="Google Shape;367;p13"/>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8" name="Google Shape;368;p13"/>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69" name="Google Shape;369;p13"/>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70" name="Google Shape;370;p13"/>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71" name="Google Shape;371;p13"/>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72" name="Google Shape;372;p13"/>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73" name="Google Shape;373;p13"/>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74" name="Google Shape;374;p13"/>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75" name="Google Shape;375;p13"/>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587"/>
        <p:cNvGrpSpPr/>
        <p:nvPr/>
      </p:nvGrpSpPr>
      <p:grpSpPr>
        <a:xfrm>
          <a:off x="0" y="0"/>
          <a:ext cx="0" cy="0"/>
          <a:chOff x="0" y="0"/>
          <a:chExt cx="0" cy="0"/>
        </a:xfrm>
      </p:grpSpPr>
      <p:grpSp>
        <p:nvGrpSpPr>
          <p:cNvPr id="588" name="Google Shape;588;p20"/>
          <p:cNvGrpSpPr/>
          <p:nvPr/>
        </p:nvGrpSpPr>
        <p:grpSpPr>
          <a:xfrm rot="-5400000">
            <a:off x="348315" y="3682261"/>
            <a:ext cx="1129770" cy="1173854"/>
            <a:chOff x="11" y="583339"/>
            <a:chExt cx="1129770" cy="1173854"/>
          </a:xfrm>
        </p:grpSpPr>
        <p:sp>
          <p:nvSpPr>
            <p:cNvPr id="589" name="Google Shape;589;p20"/>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0" name="Google Shape;590;p20"/>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1" name="Google Shape;591;p20"/>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2" name="Google Shape;592;p20"/>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3" name="Google Shape;593;p20"/>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4" name="Google Shape;594;p20"/>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5" name="Google Shape;595;p20"/>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6" name="Google Shape;596;p20"/>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7" name="Google Shape;597;p20"/>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8" name="Google Shape;598;p20"/>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99" name="Google Shape;599;p20"/>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0" name="Google Shape;600;p20"/>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1" name="Google Shape;601;p20"/>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2" name="Google Shape;602;p20"/>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3" name="Google Shape;603;p20"/>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4" name="Google Shape;604;p20"/>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5" name="Google Shape;605;p20"/>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6" name="Google Shape;606;p20"/>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7" name="Google Shape;607;p20"/>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8" name="Google Shape;608;p20"/>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09" name="Google Shape;609;p20"/>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10" name="Google Shape;610;p20"/>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11" name="Google Shape;611;p20"/>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12" name="Google Shape;612;p20"/>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613" name="Google Shape;613;p20"/>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
        <p:nvSpPr>
          <p:cNvPr id="614" name="Google Shape;61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863"/>
        <p:cNvGrpSpPr/>
        <p:nvPr/>
      </p:nvGrpSpPr>
      <p:grpSpPr>
        <a:xfrm>
          <a:off x="0" y="0"/>
          <a:ext cx="0" cy="0"/>
          <a:chOff x="0" y="0"/>
          <a:chExt cx="0" cy="0"/>
        </a:xfrm>
      </p:grpSpPr>
      <p:sp>
        <p:nvSpPr>
          <p:cNvPr id="864" name="Google Shape;864;p27"/>
          <p:cNvSpPr txBox="1">
            <a:spLocks noGrp="1"/>
          </p:cNvSpPr>
          <p:nvPr>
            <p:ph type="ctrTitle"/>
          </p:nvPr>
        </p:nvSpPr>
        <p:spPr>
          <a:xfrm>
            <a:off x="720000" y="535147"/>
            <a:ext cx="7704000" cy="81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65" name="Google Shape;865;p27"/>
          <p:cNvSpPr txBox="1">
            <a:spLocks noGrp="1"/>
          </p:cNvSpPr>
          <p:nvPr>
            <p:ph type="subTitle" idx="1"/>
          </p:nvPr>
        </p:nvSpPr>
        <p:spPr>
          <a:xfrm>
            <a:off x="2642538" y="2088400"/>
            <a:ext cx="3858900" cy="118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66" name="Google Shape;866;p27"/>
          <p:cNvSpPr/>
          <p:nvPr/>
        </p:nvSpPr>
        <p:spPr>
          <a:xfrm>
            <a:off x="1350" y="0"/>
            <a:ext cx="18237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 name="Google Shape;867;p27"/>
          <p:cNvGrpSpPr/>
          <p:nvPr/>
        </p:nvGrpSpPr>
        <p:grpSpPr>
          <a:xfrm rot="-5400000">
            <a:off x="348315" y="3682261"/>
            <a:ext cx="1129770" cy="1173854"/>
            <a:chOff x="11" y="583339"/>
            <a:chExt cx="1129770" cy="1173854"/>
          </a:xfrm>
        </p:grpSpPr>
        <p:sp>
          <p:nvSpPr>
            <p:cNvPr id="868" name="Google Shape;868;p27"/>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69" name="Google Shape;869;p27"/>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70" name="Google Shape;870;p27"/>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71" name="Google Shape;871;p27"/>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72" name="Google Shape;872;p27"/>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73" name="Google Shape;873;p27"/>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74" name="Google Shape;874;p27"/>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75" name="Google Shape;875;p27"/>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76" name="Google Shape;876;p27"/>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77" name="Google Shape;877;p27"/>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78" name="Google Shape;878;p27"/>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79" name="Google Shape;879;p27"/>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80" name="Google Shape;880;p27"/>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81" name="Google Shape;881;p27"/>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82" name="Google Shape;882;p27"/>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83" name="Google Shape;883;p27"/>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84" name="Google Shape;884;p27"/>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85" name="Google Shape;885;p27"/>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86" name="Google Shape;886;p27"/>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87" name="Google Shape;887;p27"/>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88" name="Google Shape;888;p27"/>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89" name="Google Shape;889;p27"/>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90" name="Google Shape;890;p27"/>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91" name="Google Shape;891;p27"/>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92" name="Google Shape;892;p27"/>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grpSp>
        <p:nvGrpSpPr>
          <p:cNvPr id="893" name="Google Shape;893;p27"/>
          <p:cNvGrpSpPr/>
          <p:nvPr/>
        </p:nvGrpSpPr>
        <p:grpSpPr>
          <a:xfrm rot="-5400000">
            <a:off x="7661788" y="304268"/>
            <a:ext cx="1129770" cy="1173854"/>
            <a:chOff x="11" y="583339"/>
            <a:chExt cx="1129770" cy="1173854"/>
          </a:xfrm>
        </p:grpSpPr>
        <p:sp>
          <p:nvSpPr>
            <p:cNvPr id="894" name="Google Shape;894;p27"/>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95" name="Google Shape;895;p27"/>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96" name="Google Shape;896;p27"/>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97" name="Google Shape;897;p27"/>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98" name="Google Shape;898;p27"/>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899" name="Google Shape;899;p27"/>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00" name="Google Shape;900;p27"/>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01" name="Google Shape;901;p27"/>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02" name="Google Shape;902;p27"/>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03" name="Google Shape;903;p27"/>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04" name="Google Shape;904;p27"/>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05" name="Google Shape;905;p27"/>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06" name="Google Shape;906;p27"/>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07" name="Google Shape;907;p27"/>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08" name="Google Shape;908;p27"/>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09" name="Google Shape;909;p27"/>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10" name="Google Shape;910;p27"/>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11" name="Google Shape;911;p27"/>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12" name="Google Shape;912;p27"/>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13" name="Google Shape;913;p27"/>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14" name="Google Shape;914;p27"/>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15" name="Google Shape;915;p27"/>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16" name="Google Shape;916;p27"/>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17" name="Google Shape;917;p27"/>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18" name="Google Shape;918;p27"/>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
        <p:nvSpPr>
          <p:cNvPr id="919" name="Google Shape;919;p27"/>
          <p:cNvSpPr txBox="1"/>
          <p:nvPr/>
        </p:nvSpPr>
        <p:spPr>
          <a:xfrm>
            <a:off x="2246550" y="3268602"/>
            <a:ext cx="4650900" cy="973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a:solidFill>
                  <a:schemeClr val="accent2"/>
                </a:solidFill>
                <a:latin typeface="Questrial"/>
                <a:ea typeface="Questrial"/>
                <a:cs typeface="Questrial"/>
                <a:sym typeface="Questrial"/>
              </a:rPr>
              <a:t>CREDITS: This presentation template was created by </a:t>
            </a:r>
            <a:r>
              <a:rPr lang="en" b="1">
                <a:solidFill>
                  <a:schemeClr val="accent2"/>
                </a:solidFill>
                <a:uFill>
                  <a:noFill/>
                </a:uFill>
                <a:latin typeface="Questrial"/>
                <a:ea typeface="Questrial"/>
                <a:cs typeface="Questrial"/>
                <a:sym typeface="Questrial"/>
                <a:hlinkClick r:id="rId2">
                  <a:extLst>
                    <a:ext uri="{A12FA001-AC4F-418D-AE19-62706E023703}">
                      <ahyp:hlinkClr xmlns:ahyp="http://schemas.microsoft.com/office/drawing/2018/hyperlinkcolor" val="tx"/>
                    </a:ext>
                  </a:extLst>
                </a:hlinkClick>
              </a:rPr>
              <a:t>Slidesgo</a:t>
            </a:r>
            <a:r>
              <a:rPr lang="en">
                <a:solidFill>
                  <a:schemeClr val="accent2"/>
                </a:solidFill>
                <a:latin typeface="Questrial"/>
                <a:ea typeface="Questrial"/>
                <a:cs typeface="Questrial"/>
                <a:sym typeface="Questrial"/>
              </a:rPr>
              <a:t>, including icons by </a:t>
            </a:r>
            <a:r>
              <a:rPr lang="en" b="1">
                <a:solidFill>
                  <a:schemeClr val="accent2"/>
                </a:solidFill>
                <a:uFill>
                  <a:noFill/>
                </a:uFill>
                <a:latin typeface="Questrial"/>
                <a:ea typeface="Questrial"/>
                <a:cs typeface="Questrial"/>
                <a:sym typeface="Questrial"/>
                <a:hlinkClick r:id="rId3">
                  <a:extLst>
                    <a:ext uri="{A12FA001-AC4F-418D-AE19-62706E023703}">
                      <ahyp:hlinkClr xmlns:ahyp="http://schemas.microsoft.com/office/drawing/2018/hyperlinkcolor" val="tx"/>
                    </a:ext>
                  </a:extLst>
                </a:hlinkClick>
              </a:rPr>
              <a:t>Flaticon</a:t>
            </a:r>
            <a:r>
              <a:rPr lang="en">
                <a:solidFill>
                  <a:schemeClr val="accent2"/>
                </a:solidFill>
                <a:latin typeface="Questrial"/>
                <a:ea typeface="Questrial"/>
                <a:cs typeface="Questrial"/>
                <a:sym typeface="Questrial"/>
              </a:rPr>
              <a:t>, and infographics &amp; images by </a:t>
            </a:r>
            <a:r>
              <a:rPr lang="en" b="1">
                <a:solidFill>
                  <a:schemeClr val="accent2"/>
                </a:solidFill>
                <a:uFill>
                  <a:noFill/>
                </a:uFill>
                <a:latin typeface="Questrial"/>
                <a:ea typeface="Questrial"/>
                <a:cs typeface="Questrial"/>
                <a:sym typeface="Questrial"/>
                <a:hlinkClick r:id="rId4">
                  <a:extLst>
                    <a:ext uri="{A12FA001-AC4F-418D-AE19-62706E023703}">
                      <ahyp:hlinkClr xmlns:ahyp="http://schemas.microsoft.com/office/drawing/2018/hyperlinkcolor" val="tx"/>
                    </a:ext>
                  </a:extLst>
                </a:hlinkClick>
              </a:rPr>
              <a:t>Freepik</a:t>
            </a:r>
            <a:endParaRPr b="1">
              <a:solidFill>
                <a:schemeClr val="accent2"/>
              </a:solidFill>
              <a:latin typeface="Questrial"/>
              <a:ea typeface="Questrial"/>
              <a:cs typeface="Questrial"/>
              <a:sym typeface="Quest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92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BLANK_1_1_1_1_1_1_1_1">
    <p:spTree>
      <p:nvGrpSpPr>
        <p:cNvPr id="1" name="Shape 921"/>
        <p:cNvGrpSpPr/>
        <p:nvPr/>
      </p:nvGrpSpPr>
      <p:grpSpPr>
        <a:xfrm>
          <a:off x="0" y="0"/>
          <a:ext cx="0" cy="0"/>
          <a:chOff x="0" y="0"/>
          <a:chExt cx="0" cy="0"/>
        </a:xfrm>
      </p:grpSpPr>
      <p:grpSp>
        <p:nvGrpSpPr>
          <p:cNvPr id="922" name="Google Shape;922;p29"/>
          <p:cNvGrpSpPr/>
          <p:nvPr/>
        </p:nvGrpSpPr>
        <p:grpSpPr>
          <a:xfrm rot="-5400000">
            <a:off x="7661788" y="304268"/>
            <a:ext cx="1129770" cy="1173854"/>
            <a:chOff x="11" y="583339"/>
            <a:chExt cx="1129770" cy="1173854"/>
          </a:xfrm>
        </p:grpSpPr>
        <p:sp>
          <p:nvSpPr>
            <p:cNvPr id="923" name="Google Shape;923;p29"/>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4" name="Google Shape;924;p29"/>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5" name="Google Shape;925;p29"/>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6" name="Google Shape;926;p29"/>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7" name="Google Shape;927;p29"/>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8" name="Google Shape;928;p29"/>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29" name="Google Shape;929;p29"/>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0" name="Google Shape;930;p29"/>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1" name="Google Shape;931;p29"/>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2" name="Google Shape;932;p29"/>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3" name="Google Shape;933;p29"/>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4" name="Google Shape;934;p29"/>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5" name="Google Shape;935;p29"/>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6" name="Google Shape;936;p29"/>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7" name="Google Shape;937;p29"/>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8" name="Google Shape;938;p29"/>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39" name="Google Shape;939;p29"/>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0" name="Google Shape;940;p29"/>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1" name="Google Shape;941;p29"/>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2" name="Google Shape;942;p29"/>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3" name="Google Shape;943;p29"/>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4" name="Google Shape;944;p29"/>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5" name="Google Shape;945;p29"/>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6" name="Google Shape;946;p29"/>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47" name="Google Shape;947;p29"/>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grpSp>
        <p:nvGrpSpPr>
          <p:cNvPr id="948" name="Google Shape;948;p29"/>
          <p:cNvGrpSpPr/>
          <p:nvPr/>
        </p:nvGrpSpPr>
        <p:grpSpPr>
          <a:xfrm rot="-5400000">
            <a:off x="348315" y="3682261"/>
            <a:ext cx="1129770" cy="1173854"/>
            <a:chOff x="11" y="583339"/>
            <a:chExt cx="1129770" cy="1173854"/>
          </a:xfrm>
        </p:grpSpPr>
        <p:sp>
          <p:nvSpPr>
            <p:cNvPr id="949" name="Google Shape;949;p29"/>
            <p:cNvSpPr/>
            <p:nvPr/>
          </p:nvSpPr>
          <p:spPr>
            <a:xfrm>
              <a:off x="9686" y="583339"/>
              <a:ext cx="51388" cy="52830"/>
            </a:xfrm>
            <a:custGeom>
              <a:avLst/>
              <a:gdLst/>
              <a:ahLst/>
              <a:cxnLst/>
              <a:rect l="l" t="t" r="r" b="b"/>
              <a:pathLst>
                <a:path w="1604" h="1649" extrusionOk="0">
                  <a:moveTo>
                    <a:pt x="802" y="0"/>
                  </a:moveTo>
                  <a:cubicBezTo>
                    <a:pt x="364" y="15"/>
                    <a:pt x="1" y="378"/>
                    <a:pt x="16" y="832"/>
                  </a:cubicBezTo>
                  <a:cubicBezTo>
                    <a:pt x="1" y="1270"/>
                    <a:pt x="364" y="1633"/>
                    <a:pt x="802" y="1648"/>
                  </a:cubicBezTo>
                  <a:cubicBezTo>
                    <a:pt x="1256" y="1633"/>
                    <a:pt x="1604" y="1270"/>
                    <a:pt x="1589" y="832"/>
                  </a:cubicBezTo>
                  <a:cubicBezTo>
                    <a:pt x="1604" y="378"/>
                    <a:pt x="1256" y="15"/>
                    <a:pt x="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0" name="Google Shape;950;p29"/>
            <p:cNvSpPr/>
            <p:nvPr/>
          </p:nvSpPr>
          <p:spPr>
            <a:xfrm>
              <a:off x="277103" y="584524"/>
              <a:ext cx="50908" cy="50555"/>
            </a:xfrm>
            <a:custGeom>
              <a:avLst/>
              <a:gdLst/>
              <a:ahLst/>
              <a:cxnLst/>
              <a:rect l="l" t="t" r="r" b="b"/>
              <a:pathLst>
                <a:path w="1589" h="1578" extrusionOk="0">
                  <a:moveTo>
                    <a:pt x="795" y="1"/>
                  </a:moveTo>
                  <a:cubicBezTo>
                    <a:pt x="398" y="1"/>
                    <a:pt x="1" y="265"/>
                    <a:pt x="1" y="795"/>
                  </a:cubicBezTo>
                  <a:cubicBezTo>
                    <a:pt x="1" y="1316"/>
                    <a:pt x="398" y="1577"/>
                    <a:pt x="795" y="1577"/>
                  </a:cubicBezTo>
                  <a:cubicBezTo>
                    <a:pt x="1192" y="1577"/>
                    <a:pt x="1589" y="1316"/>
                    <a:pt x="1589" y="795"/>
                  </a:cubicBezTo>
                  <a:cubicBezTo>
                    <a:pt x="1589" y="265"/>
                    <a:pt x="1192" y="1"/>
                    <a:pt x="7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1" name="Google Shape;951;p29"/>
            <p:cNvSpPr/>
            <p:nvPr/>
          </p:nvSpPr>
          <p:spPr>
            <a:xfrm>
              <a:off x="543559" y="583435"/>
              <a:ext cx="52349" cy="52734"/>
            </a:xfrm>
            <a:custGeom>
              <a:avLst/>
              <a:gdLst/>
              <a:ahLst/>
              <a:cxnLst/>
              <a:rect l="l" t="t" r="r" b="b"/>
              <a:pathLst>
                <a:path w="1634" h="1646" extrusionOk="0">
                  <a:moveTo>
                    <a:pt x="817" y="1"/>
                  </a:moveTo>
                  <a:cubicBezTo>
                    <a:pt x="409" y="1"/>
                    <a:pt x="1" y="277"/>
                    <a:pt x="31" y="829"/>
                  </a:cubicBezTo>
                  <a:cubicBezTo>
                    <a:pt x="1" y="1267"/>
                    <a:pt x="364" y="1645"/>
                    <a:pt x="817" y="1645"/>
                  </a:cubicBezTo>
                  <a:cubicBezTo>
                    <a:pt x="1271" y="1645"/>
                    <a:pt x="1619" y="1267"/>
                    <a:pt x="1604" y="829"/>
                  </a:cubicBezTo>
                  <a:cubicBezTo>
                    <a:pt x="1634" y="277"/>
                    <a:pt x="1226" y="1"/>
                    <a:pt x="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2" name="Google Shape;952;p29"/>
            <p:cNvSpPr/>
            <p:nvPr/>
          </p:nvSpPr>
          <p:spPr>
            <a:xfrm>
              <a:off x="810752" y="583435"/>
              <a:ext cx="52093" cy="52734"/>
            </a:xfrm>
            <a:custGeom>
              <a:avLst/>
              <a:gdLst/>
              <a:ahLst/>
              <a:cxnLst/>
              <a:rect l="l" t="t" r="r" b="b"/>
              <a:pathLst>
                <a:path w="1626" h="1646" extrusionOk="0">
                  <a:moveTo>
                    <a:pt x="815" y="1"/>
                  </a:moveTo>
                  <a:cubicBezTo>
                    <a:pt x="408" y="1"/>
                    <a:pt x="0" y="277"/>
                    <a:pt x="23" y="829"/>
                  </a:cubicBezTo>
                  <a:cubicBezTo>
                    <a:pt x="8" y="1267"/>
                    <a:pt x="371" y="1645"/>
                    <a:pt x="809" y="1645"/>
                  </a:cubicBezTo>
                  <a:cubicBezTo>
                    <a:pt x="1263" y="1645"/>
                    <a:pt x="1626" y="1267"/>
                    <a:pt x="1596" y="829"/>
                  </a:cubicBezTo>
                  <a:cubicBezTo>
                    <a:pt x="1626" y="277"/>
                    <a:pt x="1221" y="1"/>
                    <a:pt x="8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3" name="Google Shape;953;p29"/>
            <p:cNvSpPr/>
            <p:nvPr/>
          </p:nvSpPr>
          <p:spPr>
            <a:xfrm>
              <a:off x="1078874" y="584524"/>
              <a:ext cx="50427" cy="50555"/>
            </a:xfrm>
            <a:custGeom>
              <a:avLst/>
              <a:gdLst/>
              <a:ahLst/>
              <a:cxnLst/>
              <a:rect l="l" t="t" r="r" b="b"/>
              <a:pathLst>
                <a:path w="1574" h="1578" extrusionOk="0">
                  <a:moveTo>
                    <a:pt x="787" y="1"/>
                  </a:moveTo>
                  <a:cubicBezTo>
                    <a:pt x="394" y="1"/>
                    <a:pt x="1" y="265"/>
                    <a:pt x="1" y="795"/>
                  </a:cubicBezTo>
                  <a:cubicBezTo>
                    <a:pt x="1" y="1316"/>
                    <a:pt x="394" y="1577"/>
                    <a:pt x="787" y="1577"/>
                  </a:cubicBezTo>
                  <a:cubicBezTo>
                    <a:pt x="1180" y="1577"/>
                    <a:pt x="1574" y="1316"/>
                    <a:pt x="1574" y="795"/>
                  </a:cubicBezTo>
                  <a:cubicBezTo>
                    <a:pt x="1574" y="265"/>
                    <a:pt x="1180" y="1"/>
                    <a:pt x="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4" name="Google Shape;954;p29"/>
            <p:cNvSpPr/>
            <p:nvPr/>
          </p:nvSpPr>
          <p:spPr>
            <a:xfrm>
              <a:off x="1933" y="863347"/>
              <a:ext cx="59141" cy="53310"/>
            </a:xfrm>
            <a:custGeom>
              <a:avLst/>
              <a:gdLst/>
              <a:ahLst/>
              <a:cxnLst/>
              <a:rect l="l" t="t" r="r" b="b"/>
              <a:pathLst>
                <a:path w="1846" h="1664" extrusionOk="0">
                  <a:moveTo>
                    <a:pt x="1044" y="0"/>
                  </a:moveTo>
                  <a:cubicBezTo>
                    <a:pt x="1" y="61"/>
                    <a:pt x="1" y="1603"/>
                    <a:pt x="1044" y="1663"/>
                  </a:cubicBezTo>
                  <a:cubicBezTo>
                    <a:pt x="1483" y="1648"/>
                    <a:pt x="1846" y="1270"/>
                    <a:pt x="1831" y="832"/>
                  </a:cubicBezTo>
                  <a:cubicBezTo>
                    <a:pt x="1846" y="393"/>
                    <a:pt x="1498" y="15"/>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5" name="Google Shape;955;p29"/>
            <p:cNvSpPr/>
            <p:nvPr/>
          </p:nvSpPr>
          <p:spPr>
            <a:xfrm>
              <a:off x="268870" y="863827"/>
              <a:ext cx="59141" cy="50459"/>
            </a:xfrm>
            <a:custGeom>
              <a:avLst/>
              <a:gdLst/>
              <a:ahLst/>
              <a:cxnLst/>
              <a:rect l="l" t="t" r="r" b="b"/>
              <a:pathLst>
                <a:path w="1846" h="1575" extrusionOk="0">
                  <a:moveTo>
                    <a:pt x="1059" y="0"/>
                  </a:moveTo>
                  <a:cubicBezTo>
                    <a:pt x="364" y="0"/>
                    <a:pt x="1" y="817"/>
                    <a:pt x="485" y="1331"/>
                  </a:cubicBezTo>
                  <a:cubicBezTo>
                    <a:pt x="642" y="1499"/>
                    <a:pt x="842" y="1574"/>
                    <a:pt x="1040" y="1574"/>
                  </a:cubicBezTo>
                  <a:cubicBezTo>
                    <a:pt x="1432" y="1574"/>
                    <a:pt x="1816" y="1279"/>
                    <a:pt x="1846" y="817"/>
                  </a:cubicBezTo>
                  <a:cubicBezTo>
                    <a:pt x="1846"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6" name="Google Shape;956;p29"/>
            <p:cNvSpPr/>
            <p:nvPr/>
          </p:nvSpPr>
          <p:spPr>
            <a:xfrm>
              <a:off x="536287" y="863827"/>
              <a:ext cx="59141" cy="50459"/>
            </a:xfrm>
            <a:custGeom>
              <a:avLst/>
              <a:gdLst/>
              <a:ahLst/>
              <a:cxnLst/>
              <a:rect l="l" t="t" r="r" b="b"/>
              <a:pathLst>
                <a:path w="1846" h="1575" extrusionOk="0">
                  <a:moveTo>
                    <a:pt x="1044" y="0"/>
                  </a:moveTo>
                  <a:cubicBezTo>
                    <a:pt x="349" y="0"/>
                    <a:pt x="1" y="817"/>
                    <a:pt x="470" y="1331"/>
                  </a:cubicBezTo>
                  <a:cubicBezTo>
                    <a:pt x="632" y="1499"/>
                    <a:pt x="836" y="1574"/>
                    <a:pt x="1035" y="1574"/>
                  </a:cubicBezTo>
                  <a:cubicBezTo>
                    <a:pt x="1430" y="1574"/>
                    <a:pt x="1811" y="1279"/>
                    <a:pt x="1831" y="817"/>
                  </a:cubicBezTo>
                  <a:cubicBezTo>
                    <a:pt x="1846" y="378"/>
                    <a:pt x="1483" y="0"/>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7" name="Google Shape;957;p29"/>
            <p:cNvSpPr/>
            <p:nvPr/>
          </p:nvSpPr>
          <p:spPr>
            <a:xfrm>
              <a:off x="803383" y="863827"/>
              <a:ext cx="58981" cy="50459"/>
            </a:xfrm>
            <a:custGeom>
              <a:avLst/>
              <a:gdLst/>
              <a:ahLst/>
              <a:cxnLst/>
              <a:rect l="l" t="t" r="r" b="b"/>
              <a:pathLst>
                <a:path w="1841" h="1575" extrusionOk="0">
                  <a:moveTo>
                    <a:pt x="1021" y="0"/>
                  </a:moveTo>
                  <a:cubicBezTo>
                    <a:pt x="352" y="0"/>
                    <a:pt x="0" y="821"/>
                    <a:pt x="480" y="1331"/>
                  </a:cubicBezTo>
                  <a:cubicBezTo>
                    <a:pt x="637" y="1499"/>
                    <a:pt x="837" y="1574"/>
                    <a:pt x="1035" y="1574"/>
                  </a:cubicBezTo>
                  <a:cubicBezTo>
                    <a:pt x="1425" y="1574"/>
                    <a:pt x="1805" y="1279"/>
                    <a:pt x="1826" y="817"/>
                  </a:cubicBezTo>
                  <a:cubicBezTo>
                    <a:pt x="1841" y="378"/>
                    <a:pt x="1493" y="0"/>
                    <a:pt x="1039" y="0"/>
                  </a:cubicBezTo>
                  <a:cubicBezTo>
                    <a:pt x="1033" y="0"/>
                    <a:pt x="1027" y="0"/>
                    <a:pt x="1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8" name="Google Shape;958;p29"/>
            <p:cNvSpPr/>
            <p:nvPr/>
          </p:nvSpPr>
          <p:spPr>
            <a:xfrm>
              <a:off x="1070160" y="863827"/>
              <a:ext cx="59622" cy="50459"/>
            </a:xfrm>
            <a:custGeom>
              <a:avLst/>
              <a:gdLst/>
              <a:ahLst/>
              <a:cxnLst/>
              <a:rect l="l" t="t" r="r" b="b"/>
              <a:pathLst>
                <a:path w="1861" h="1575" extrusionOk="0">
                  <a:moveTo>
                    <a:pt x="1059" y="0"/>
                  </a:moveTo>
                  <a:cubicBezTo>
                    <a:pt x="364" y="0"/>
                    <a:pt x="1" y="817"/>
                    <a:pt x="485" y="1331"/>
                  </a:cubicBezTo>
                  <a:cubicBezTo>
                    <a:pt x="647" y="1499"/>
                    <a:pt x="851" y="1574"/>
                    <a:pt x="1050" y="1574"/>
                  </a:cubicBezTo>
                  <a:cubicBezTo>
                    <a:pt x="1445" y="1574"/>
                    <a:pt x="1825" y="1279"/>
                    <a:pt x="1846" y="817"/>
                  </a:cubicBezTo>
                  <a:cubicBezTo>
                    <a:pt x="1861" y="378"/>
                    <a:pt x="1498"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59" name="Google Shape;959;p29"/>
            <p:cNvSpPr/>
            <p:nvPr/>
          </p:nvSpPr>
          <p:spPr>
            <a:xfrm>
              <a:off x="11" y="1143835"/>
              <a:ext cx="61063" cy="52830"/>
            </a:xfrm>
            <a:custGeom>
              <a:avLst/>
              <a:gdLst/>
              <a:ahLst/>
              <a:cxnLst/>
              <a:rect l="l" t="t" r="r" b="b"/>
              <a:pathLst>
                <a:path w="1906" h="1649" extrusionOk="0">
                  <a:moveTo>
                    <a:pt x="1104" y="0"/>
                  </a:moveTo>
                  <a:cubicBezTo>
                    <a:pt x="0" y="0"/>
                    <a:pt x="0" y="1649"/>
                    <a:pt x="1104" y="1649"/>
                  </a:cubicBezTo>
                  <a:cubicBezTo>
                    <a:pt x="1558" y="1634"/>
                    <a:pt x="1906" y="1271"/>
                    <a:pt x="1891" y="832"/>
                  </a:cubicBezTo>
                  <a:cubicBezTo>
                    <a:pt x="1906" y="378"/>
                    <a:pt x="1558" y="16"/>
                    <a:pt x="1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0" name="Google Shape;960;p29"/>
            <p:cNvSpPr/>
            <p:nvPr/>
          </p:nvSpPr>
          <p:spPr>
            <a:xfrm>
              <a:off x="268870" y="1143835"/>
              <a:ext cx="59141" cy="50459"/>
            </a:xfrm>
            <a:custGeom>
              <a:avLst/>
              <a:gdLst/>
              <a:ahLst/>
              <a:cxnLst/>
              <a:rect l="l" t="t" r="r" b="b"/>
              <a:pathLst>
                <a:path w="1846" h="1575" extrusionOk="0">
                  <a:moveTo>
                    <a:pt x="1059" y="0"/>
                  </a:moveTo>
                  <a:cubicBezTo>
                    <a:pt x="364" y="0"/>
                    <a:pt x="1" y="832"/>
                    <a:pt x="485" y="1331"/>
                  </a:cubicBezTo>
                  <a:cubicBezTo>
                    <a:pt x="648" y="1499"/>
                    <a:pt x="852" y="1575"/>
                    <a:pt x="1053" y="1575"/>
                  </a:cubicBezTo>
                  <a:cubicBezTo>
                    <a:pt x="1447" y="1575"/>
                    <a:pt x="1826" y="1283"/>
                    <a:pt x="1846" y="832"/>
                  </a:cubicBezTo>
                  <a:cubicBezTo>
                    <a:pt x="1846"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1" name="Google Shape;961;p29"/>
            <p:cNvSpPr/>
            <p:nvPr/>
          </p:nvSpPr>
          <p:spPr>
            <a:xfrm>
              <a:off x="536287" y="1143835"/>
              <a:ext cx="59141" cy="50459"/>
            </a:xfrm>
            <a:custGeom>
              <a:avLst/>
              <a:gdLst/>
              <a:ahLst/>
              <a:cxnLst/>
              <a:rect l="l" t="t" r="r" b="b"/>
              <a:pathLst>
                <a:path w="1846" h="1575" extrusionOk="0">
                  <a:moveTo>
                    <a:pt x="1044" y="0"/>
                  </a:moveTo>
                  <a:cubicBezTo>
                    <a:pt x="349" y="0"/>
                    <a:pt x="1" y="832"/>
                    <a:pt x="470" y="1331"/>
                  </a:cubicBezTo>
                  <a:cubicBezTo>
                    <a:pt x="633" y="1499"/>
                    <a:pt x="837" y="1575"/>
                    <a:pt x="1038" y="1575"/>
                  </a:cubicBezTo>
                  <a:cubicBezTo>
                    <a:pt x="1432" y="1575"/>
                    <a:pt x="1811" y="1283"/>
                    <a:pt x="1831" y="832"/>
                  </a:cubicBezTo>
                  <a:cubicBezTo>
                    <a:pt x="1846" y="378"/>
                    <a:pt x="1483"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2" name="Google Shape;962;p29"/>
            <p:cNvSpPr/>
            <p:nvPr/>
          </p:nvSpPr>
          <p:spPr>
            <a:xfrm>
              <a:off x="803223" y="1143835"/>
              <a:ext cx="59141" cy="50459"/>
            </a:xfrm>
            <a:custGeom>
              <a:avLst/>
              <a:gdLst/>
              <a:ahLst/>
              <a:cxnLst/>
              <a:rect l="l" t="t" r="r" b="b"/>
              <a:pathLst>
                <a:path w="1846" h="1575" extrusionOk="0">
                  <a:moveTo>
                    <a:pt x="1044" y="0"/>
                  </a:moveTo>
                  <a:cubicBezTo>
                    <a:pt x="349" y="0"/>
                    <a:pt x="1" y="832"/>
                    <a:pt x="485" y="1331"/>
                  </a:cubicBezTo>
                  <a:cubicBezTo>
                    <a:pt x="643" y="1499"/>
                    <a:pt x="844" y="1575"/>
                    <a:pt x="1042" y="1575"/>
                  </a:cubicBezTo>
                  <a:cubicBezTo>
                    <a:pt x="1432" y="1575"/>
                    <a:pt x="1810" y="1283"/>
                    <a:pt x="1831" y="832"/>
                  </a:cubicBezTo>
                  <a:cubicBezTo>
                    <a:pt x="1846" y="378"/>
                    <a:pt x="1498" y="16"/>
                    <a:pt x="1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3" name="Google Shape;963;p29"/>
            <p:cNvSpPr/>
            <p:nvPr/>
          </p:nvSpPr>
          <p:spPr>
            <a:xfrm>
              <a:off x="1070160" y="1143835"/>
              <a:ext cx="59622" cy="50459"/>
            </a:xfrm>
            <a:custGeom>
              <a:avLst/>
              <a:gdLst/>
              <a:ahLst/>
              <a:cxnLst/>
              <a:rect l="l" t="t" r="r" b="b"/>
              <a:pathLst>
                <a:path w="1861" h="1575" extrusionOk="0">
                  <a:moveTo>
                    <a:pt x="1059" y="0"/>
                  </a:moveTo>
                  <a:cubicBezTo>
                    <a:pt x="364" y="0"/>
                    <a:pt x="1" y="832"/>
                    <a:pt x="485" y="1331"/>
                  </a:cubicBezTo>
                  <a:cubicBezTo>
                    <a:pt x="648" y="1499"/>
                    <a:pt x="852" y="1575"/>
                    <a:pt x="1053" y="1575"/>
                  </a:cubicBezTo>
                  <a:cubicBezTo>
                    <a:pt x="1447" y="1575"/>
                    <a:pt x="1825" y="1283"/>
                    <a:pt x="1846" y="832"/>
                  </a:cubicBezTo>
                  <a:cubicBezTo>
                    <a:pt x="1861" y="378"/>
                    <a:pt x="1498" y="16"/>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4" name="Google Shape;964;p29"/>
            <p:cNvSpPr/>
            <p:nvPr/>
          </p:nvSpPr>
          <p:spPr>
            <a:xfrm>
              <a:off x="1933" y="1424323"/>
              <a:ext cx="59141" cy="52830"/>
            </a:xfrm>
            <a:custGeom>
              <a:avLst/>
              <a:gdLst/>
              <a:ahLst/>
              <a:cxnLst/>
              <a:rect l="l" t="t" r="r" b="b"/>
              <a:pathLst>
                <a:path w="1846" h="1649" extrusionOk="0">
                  <a:moveTo>
                    <a:pt x="1044" y="1"/>
                  </a:moveTo>
                  <a:cubicBezTo>
                    <a:pt x="1" y="46"/>
                    <a:pt x="1" y="1588"/>
                    <a:pt x="1044" y="1649"/>
                  </a:cubicBezTo>
                  <a:cubicBezTo>
                    <a:pt x="1498" y="1634"/>
                    <a:pt x="1846" y="1271"/>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5" name="Google Shape;965;p29"/>
            <p:cNvSpPr/>
            <p:nvPr/>
          </p:nvSpPr>
          <p:spPr>
            <a:xfrm>
              <a:off x="268870" y="1424323"/>
              <a:ext cx="59141" cy="50459"/>
            </a:xfrm>
            <a:custGeom>
              <a:avLst/>
              <a:gdLst/>
              <a:ahLst/>
              <a:cxnLst/>
              <a:rect l="l" t="t" r="r" b="b"/>
              <a:pathLst>
                <a:path w="1846" h="1575" extrusionOk="0">
                  <a:moveTo>
                    <a:pt x="1059" y="1"/>
                  </a:moveTo>
                  <a:cubicBezTo>
                    <a:pt x="364" y="1"/>
                    <a:pt x="1" y="832"/>
                    <a:pt x="485" y="1331"/>
                  </a:cubicBezTo>
                  <a:cubicBezTo>
                    <a:pt x="642" y="1499"/>
                    <a:pt x="842" y="1574"/>
                    <a:pt x="1040" y="1574"/>
                  </a:cubicBezTo>
                  <a:cubicBezTo>
                    <a:pt x="1432" y="1574"/>
                    <a:pt x="1816" y="1279"/>
                    <a:pt x="1846" y="817"/>
                  </a:cubicBezTo>
                  <a:cubicBezTo>
                    <a:pt x="1846"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6" name="Google Shape;966;p29"/>
            <p:cNvSpPr/>
            <p:nvPr/>
          </p:nvSpPr>
          <p:spPr>
            <a:xfrm>
              <a:off x="536287" y="1424323"/>
              <a:ext cx="59141" cy="50459"/>
            </a:xfrm>
            <a:custGeom>
              <a:avLst/>
              <a:gdLst/>
              <a:ahLst/>
              <a:cxnLst/>
              <a:rect l="l" t="t" r="r" b="b"/>
              <a:pathLst>
                <a:path w="1846" h="1575" extrusionOk="0">
                  <a:moveTo>
                    <a:pt x="1044" y="1"/>
                  </a:moveTo>
                  <a:cubicBezTo>
                    <a:pt x="349" y="1"/>
                    <a:pt x="1" y="832"/>
                    <a:pt x="470" y="1331"/>
                  </a:cubicBezTo>
                  <a:cubicBezTo>
                    <a:pt x="632" y="1499"/>
                    <a:pt x="836" y="1574"/>
                    <a:pt x="1035" y="1574"/>
                  </a:cubicBezTo>
                  <a:cubicBezTo>
                    <a:pt x="1430" y="1574"/>
                    <a:pt x="1811" y="1279"/>
                    <a:pt x="1831" y="817"/>
                  </a:cubicBezTo>
                  <a:cubicBezTo>
                    <a:pt x="1846" y="379"/>
                    <a:pt x="1483"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7" name="Google Shape;967;p29"/>
            <p:cNvSpPr/>
            <p:nvPr/>
          </p:nvSpPr>
          <p:spPr>
            <a:xfrm>
              <a:off x="803223" y="1424323"/>
              <a:ext cx="59141" cy="50459"/>
            </a:xfrm>
            <a:custGeom>
              <a:avLst/>
              <a:gdLst/>
              <a:ahLst/>
              <a:cxnLst/>
              <a:rect l="l" t="t" r="r" b="b"/>
              <a:pathLst>
                <a:path w="1846" h="1575" extrusionOk="0">
                  <a:moveTo>
                    <a:pt x="1044" y="1"/>
                  </a:moveTo>
                  <a:cubicBezTo>
                    <a:pt x="364" y="1"/>
                    <a:pt x="1" y="817"/>
                    <a:pt x="485" y="1331"/>
                  </a:cubicBezTo>
                  <a:cubicBezTo>
                    <a:pt x="642" y="1499"/>
                    <a:pt x="842" y="1574"/>
                    <a:pt x="1040" y="1574"/>
                  </a:cubicBezTo>
                  <a:cubicBezTo>
                    <a:pt x="1430" y="1574"/>
                    <a:pt x="1810" y="1279"/>
                    <a:pt x="1831" y="817"/>
                  </a:cubicBezTo>
                  <a:cubicBezTo>
                    <a:pt x="1846" y="379"/>
                    <a:pt x="1498" y="1"/>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8" name="Google Shape;968;p29"/>
            <p:cNvSpPr/>
            <p:nvPr/>
          </p:nvSpPr>
          <p:spPr>
            <a:xfrm>
              <a:off x="1070160" y="1424323"/>
              <a:ext cx="59622" cy="50459"/>
            </a:xfrm>
            <a:custGeom>
              <a:avLst/>
              <a:gdLst/>
              <a:ahLst/>
              <a:cxnLst/>
              <a:rect l="l" t="t" r="r" b="b"/>
              <a:pathLst>
                <a:path w="1861" h="1575" extrusionOk="0">
                  <a:moveTo>
                    <a:pt x="1059" y="1"/>
                  </a:moveTo>
                  <a:cubicBezTo>
                    <a:pt x="364" y="1"/>
                    <a:pt x="1" y="832"/>
                    <a:pt x="485" y="1331"/>
                  </a:cubicBezTo>
                  <a:cubicBezTo>
                    <a:pt x="647" y="1499"/>
                    <a:pt x="851" y="1574"/>
                    <a:pt x="1050" y="1574"/>
                  </a:cubicBezTo>
                  <a:cubicBezTo>
                    <a:pt x="1445" y="1574"/>
                    <a:pt x="1825" y="1279"/>
                    <a:pt x="1846" y="817"/>
                  </a:cubicBezTo>
                  <a:cubicBezTo>
                    <a:pt x="1861" y="379"/>
                    <a:pt x="1498" y="1"/>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69" name="Google Shape;969;p29"/>
            <p:cNvSpPr/>
            <p:nvPr/>
          </p:nvSpPr>
          <p:spPr>
            <a:xfrm>
              <a:off x="11" y="1704331"/>
              <a:ext cx="61063" cy="52862"/>
            </a:xfrm>
            <a:custGeom>
              <a:avLst/>
              <a:gdLst/>
              <a:ahLst/>
              <a:cxnLst/>
              <a:rect l="l" t="t" r="r" b="b"/>
              <a:pathLst>
                <a:path w="1906" h="1650" extrusionOk="0">
                  <a:moveTo>
                    <a:pt x="1104" y="1"/>
                  </a:moveTo>
                  <a:cubicBezTo>
                    <a:pt x="0" y="1"/>
                    <a:pt x="0" y="1649"/>
                    <a:pt x="1104" y="1649"/>
                  </a:cubicBezTo>
                  <a:cubicBezTo>
                    <a:pt x="1558" y="1649"/>
                    <a:pt x="1906" y="1271"/>
                    <a:pt x="1891" y="833"/>
                  </a:cubicBezTo>
                  <a:cubicBezTo>
                    <a:pt x="1906" y="379"/>
                    <a:pt x="1558" y="16"/>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70" name="Google Shape;970;p29"/>
            <p:cNvSpPr/>
            <p:nvPr/>
          </p:nvSpPr>
          <p:spPr>
            <a:xfrm>
              <a:off x="268870" y="1704331"/>
              <a:ext cx="59141" cy="50811"/>
            </a:xfrm>
            <a:custGeom>
              <a:avLst/>
              <a:gdLst/>
              <a:ahLst/>
              <a:cxnLst/>
              <a:rect l="l" t="t" r="r" b="b"/>
              <a:pathLst>
                <a:path w="1846" h="1586" extrusionOk="0">
                  <a:moveTo>
                    <a:pt x="1059" y="1"/>
                  </a:moveTo>
                  <a:cubicBezTo>
                    <a:pt x="364" y="1"/>
                    <a:pt x="1" y="833"/>
                    <a:pt x="485" y="1332"/>
                  </a:cubicBezTo>
                  <a:cubicBezTo>
                    <a:pt x="650" y="1507"/>
                    <a:pt x="857" y="1585"/>
                    <a:pt x="1059" y="1585"/>
                  </a:cubicBezTo>
                  <a:cubicBezTo>
                    <a:pt x="1451" y="1585"/>
                    <a:pt x="1826" y="1291"/>
                    <a:pt x="1846" y="833"/>
                  </a:cubicBezTo>
                  <a:cubicBezTo>
                    <a:pt x="1846"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71" name="Google Shape;971;p29"/>
            <p:cNvSpPr/>
            <p:nvPr/>
          </p:nvSpPr>
          <p:spPr>
            <a:xfrm>
              <a:off x="536287" y="1704331"/>
              <a:ext cx="59141" cy="50811"/>
            </a:xfrm>
            <a:custGeom>
              <a:avLst/>
              <a:gdLst/>
              <a:ahLst/>
              <a:cxnLst/>
              <a:rect l="l" t="t" r="r" b="b"/>
              <a:pathLst>
                <a:path w="1846" h="1586" extrusionOk="0">
                  <a:moveTo>
                    <a:pt x="1044" y="1"/>
                  </a:moveTo>
                  <a:cubicBezTo>
                    <a:pt x="349" y="1"/>
                    <a:pt x="1" y="833"/>
                    <a:pt x="470" y="1332"/>
                  </a:cubicBezTo>
                  <a:cubicBezTo>
                    <a:pt x="635" y="1507"/>
                    <a:pt x="842" y="1585"/>
                    <a:pt x="1044" y="1585"/>
                  </a:cubicBezTo>
                  <a:cubicBezTo>
                    <a:pt x="1436" y="1585"/>
                    <a:pt x="1811" y="1291"/>
                    <a:pt x="1831" y="833"/>
                  </a:cubicBezTo>
                  <a:cubicBezTo>
                    <a:pt x="1846" y="379"/>
                    <a:pt x="1483"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72" name="Google Shape;972;p29"/>
            <p:cNvSpPr/>
            <p:nvPr/>
          </p:nvSpPr>
          <p:spPr>
            <a:xfrm>
              <a:off x="803223" y="1704331"/>
              <a:ext cx="59141" cy="50811"/>
            </a:xfrm>
            <a:custGeom>
              <a:avLst/>
              <a:gdLst/>
              <a:ahLst/>
              <a:cxnLst/>
              <a:rect l="l" t="t" r="r" b="b"/>
              <a:pathLst>
                <a:path w="1846" h="1586" extrusionOk="0">
                  <a:moveTo>
                    <a:pt x="1044" y="1"/>
                  </a:moveTo>
                  <a:cubicBezTo>
                    <a:pt x="349" y="1"/>
                    <a:pt x="1" y="833"/>
                    <a:pt x="485" y="1332"/>
                  </a:cubicBezTo>
                  <a:cubicBezTo>
                    <a:pt x="644" y="1507"/>
                    <a:pt x="848" y="1585"/>
                    <a:pt x="1048" y="1585"/>
                  </a:cubicBezTo>
                  <a:cubicBezTo>
                    <a:pt x="1436" y="1585"/>
                    <a:pt x="1811" y="1291"/>
                    <a:pt x="1831" y="833"/>
                  </a:cubicBezTo>
                  <a:cubicBezTo>
                    <a:pt x="1846" y="379"/>
                    <a:pt x="1498" y="16"/>
                    <a:pt x="10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973" name="Google Shape;973;p29"/>
            <p:cNvSpPr/>
            <p:nvPr/>
          </p:nvSpPr>
          <p:spPr>
            <a:xfrm>
              <a:off x="1070160" y="1704331"/>
              <a:ext cx="59622" cy="50811"/>
            </a:xfrm>
            <a:custGeom>
              <a:avLst/>
              <a:gdLst/>
              <a:ahLst/>
              <a:cxnLst/>
              <a:rect l="l" t="t" r="r" b="b"/>
              <a:pathLst>
                <a:path w="1861" h="1586" extrusionOk="0">
                  <a:moveTo>
                    <a:pt x="1059" y="1"/>
                  </a:moveTo>
                  <a:cubicBezTo>
                    <a:pt x="364" y="1"/>
                    <a:pt x="1" y="833"/>
                    <a:pt x="485" y="1332"/>
                  </a:cubicBezTo>
                  <a:cubicBezTo>
                    <a:pt x="650" y="1507"/>
                    <a:pt x="857" y="1585"/>
                    <a:pt x="1059" y="1585"/>
                  </a:cubicBezTo>
                  <a:cubicBezTo>
                    <a:pt x="1451" y="1585"/>
                    <a:pt x="1826" y="1291"/>
                    <a:pt x="1846" y="833"/>
                  </a:cubicBezTo>
                  <a:cubicBezTo>
                    <a:pt x="1861" y="379"/>
                    <a:pt x="1498" y="16"/>
                    <a:pt x="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êu đề và Nội dun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44E59FB-B0FB-4B91-BAA4-8A2B4BF4322C}"/>
              </a:ext>
            </a:extLst>
          </p:cNvPr>
          <p:cNvSpPr>
            <a:spLocks noGrp="1"/>
          </p:cNvSpPr>
          <p:nvPr>
            <p:ph type="title"/>
          </p:nvPr>
        </p:nvSpPr>
        <p:spPr/>
        <p:txBody>
          <a:bodyPr/>
          <a:lstStyle/>
          <a:p>
            <a:r>
              <a:rPr lang="vi-VN"/>
              <a:t>Bấm để sửa kiểu tiêu đề Bản cái</a:t>
            </a:r>
          </a:p>
        </p:txBody>
      </p:sp>
      <p:sp>
        <p:nvSpPr>
          <p:cNvPr id="3" name="Chỗ dành sẵn cho Nội dung 2">
            <a:extLst>
              <a:ext uri="{FF2B5EF4-FFF2-40B4-BE49-F238E27FC236}">
                <a16:creationId xmlns:a16="http://schemas.microsoft.com/office/drawing/2014/main" id="{95E38610-DDFA-4279-9F84-F7A774E544AA}"/>
              </a:ext>
            </a:extLst>
          </p:cNvPr>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87C1CA5A-2E98-457E-87A0-CC5C452044E5}"/>
              </a:ext>
            </a:extLst>
          </p:cNvPr>
          <p:cNvSpPr>
            <a:spLocks noGrp="1"/>
          </p:cNvSpPr>
          <p:nvPr>
            <p:ph type="dt" sz="half" idx="10"/>
          </p:nvPr>
        </p:nvSpPr>
        <p:spPr/>
        <p:txBody>
          <a:bodyPr/>
          <a:lstStyle/>
          <a:p>
            <a:fld id="{DDD8D99D-5B18-4116-8420-BC85EF7C4C1B}" type="datetimeFigureOut">
              <a:rPr lang="vi-VN" smtClean="0"/>
              <a:t>16/09/2022</a:t>
            </a:fld>
            <a:endParaRPr lang="vi-VN"/>
          </a:p>
        </p:txBody>
      </p:sp>
      <p:sp>
        <p:nvSpPr>
          <p:cNvPr id="5" name="Chỗ dành sẵn cho Chân trang 4">
            <a:extLst>
              <a:ext uri="{FF2B5EF4-FFF2-40B4-BE49-F238E27FC236}">
                <a16:creationId xmlns:a16="http://schemas.microsoft.com/office/drawing/2014/main" id="{A27353AE-4717-4A19-A092-2AB241861A27}"/>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27BE0F39-9379-4C49-A45C-94131DCFD3C2}"/>
              </a:ext>
            </a:extLst>
          </p:cNvPr>
          <p:cNvSpPr>
            <a:spLocks noGrp="1"/>
          </p:cNvSpPr>
          <p:nvPr>
            <p:ph type="sldNum" sz="quarter" idx="12"/>
          </p:nvPr>
        </p:nvSpPr>
        <p:spPr/>
        <p:txBody>
          <a:bodyPr/>
          <a:lstStyle/>
          <a:p>
            <a:fld id="{7EAB9BCA-FA5C-4602-AFE1-25D51D368570}" type="slidenum">
              <a:rPr lang="vi-VN" smtClean="0"/>
              <a:t>‹#›</a:t>
            </a:fld>
            <a:endParaRPr lang="vi-VN"/>
          </a:p>
        </p:txBody>
      </p:sp>
    </p:spTree>
    <p:extLst>
      <p:ext uri="{BB962C8B-B14F-4D97-AF65-F5344CB8AC3E}">
        <p14:creationId xmlns:p14="http://schemas.microsoft.com/office/powerpoint/2010/main" val="1958091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EF2F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07850"/>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1pPr>
            <a:lvl2pPr lvl="1"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2pPr>
            <a:lvl3pPr lvl="2"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3pPr>
            <a:lvl4pPr lvl="3"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4pPr>
            <a:lvl5pPr lvl="4"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5pPr>
            <a:lvl6pPr lvl="5"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6pPr>
            <a:lvl7pPr lvl="6"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7pPr>
            <a:lvl8pPr lvl="7"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8pPr>
            <a:lvl9pPr lvl="8" rtl="0">
              <a:spcBef>
                <a:spcPts val="0"/>
              </a:spcBef>
              <a:spcAft>
                <a:spcPts val="0"/>
              </a:spcAft>
              <a:buClr>
                <a:schemeClr val="accent2"/>
              </a:buClr>
              <a:buSzPts val="2800"/>
              <a:buFont typeface="Paytone One"/>
              <a:buNone/>
              <a:defRPr sz="2800">
                <a:solidFill>
                  <a:schemeClr val="accent2"/>
                </a:solidFill>
                <a:latin typeface="Paytone One"/>
                <a:ea typeface="Paytone One"/>
                <a:cs typeface="Paytone One"/>
                <a:sym typeface="Paytone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2"/>
              </a:buClr>
              <a:buSzPts val="1800"/>
              <a:buFont typeface="Questrial"/>
              <a:buChar char="●"/>
              <a:defRPr sz="1800">
                <a:solidFill>
                  <a:schemeClr val="accent2"/>
                </a:solidFill>
                <a:latin typeface="Questrial"/>
                <a:ea typeface="Questrial"/>
                <a:cs typeface="Questrial"/>
                <a:sym typeface="Questrial"/>
              </a:defRPr>
            </a:lvl1pPr>
            <a:lvl2pPr marL="914400" lvl="1"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2pPr>
            <a:lvl3pPr marL="1371600" lvl="2"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3pPr>
            <a:lvl4pPr marL="1828800" lvl="3"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4pPr>
            <a:lvl5pPr marL="2286000" lvl="4"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5pPr>
            <a:lvl6pPr marL="2743200" lvl="5"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6pPr>
            <a:lvl7pPr marL="3200400" lvl="6"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7pPr>
            <a:lvl8pPr marL="3657600" lvl="7" indent="-317500">
              <a:lnSpc>
                <a:spcPct val="100000"/>
              </a:lnSpc>
              <a:spcBef>
                <a:spcPts val="1600"/>
              </a:spcBef>
              <a:spcAft>
                <a:spcPts val="0"/>
              </a:spcAft>
              <a:buClr>
                <a:schemeClr val="accent2"/>
              </a:buClr>
              <a:buSzPts val="1400"/>
              <a:buFont typeface="Questrial"/>
              <a:buChar char="○"/>
              <a:defRPr>
                <a:solidFill>
                  <a:schemeClr val="accent2"/>
                </a:solidFill>
                <a:latin typeface="Questrial"/>
                <a:ea typeface="Questrial"/>
                <a:cs typeface="Questrial"/>
                <a:sym typeface="Questrial"/>
              </a:defRPr>
            </a:lvl8pPr>
            <a:lvl9pPr marL="4114800" lvl="8" indent="-317500">
              <a:lnSpc>
                <a:spcPct val="100000"/>
              </a:lnSpc>
              <a:spcBef>
                <a:spcPts val="1600"/>
              </a:spcBef>
              <a:spcAft>
                <a:spcPts val="1600"/>
              </a:spcAft>
              <a:buClr>
                <a:schemeClr val="accent2"/>
              </a:buClr>
              <a:buSzPts val="1400"/>
              <a:buFont typeface="Questrial"/>
              <a:buChar char="■"/>
              <a:defRPr>
                <a:solidFill>
                  <a:schemeClr val="accent2"/>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8" r:id="rId3"/>
    <p:sldLayoutId id="2147483659" r:id="rId4"/>
    <p:sldLayoutId id="2147483666" r:id="rId5"/>
    <p:sldLayoutId id="2147483673" r:id="rId6"/>
    <p:sldLayoutId id="2147483674" r:id="rId7"/>
    <p:sldLayoutId id="2147483675" r:id="rId8"/>
    <p:sldLayoutId id="2147483678"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ình chữ nhật: Góc Tròn 1">
            <a:extLst>
              <a:ext uri="{FF2B5EF4-FFF2-40B4-BE49-F238E27FC236}">
                <a16:creationId xmlns:a16="http://schemas.microsoft.com/office/drawing/2014/main" id="{25A36524-9C93-4626-829C-9C45B990AD2C}"/>
              </a:ext>
            </a:extLst>
          </p:cNvPr>
          <p:cNvSpPr/>
          <p:nvPr/>
        </p:nvSpPr>
        <p:spPr>
          <a:xfrm>
            <a:off x="3197377" y="2232877"/>
            <a:ext cx="2655368" cy="1434422"/>
          </a:xfrm>
          <a:custGeom>
            <a:avLst/>
            <a:gdLst>
              <a:gd name="connsiteX0" fmla="*/ 0 w 7868771"/>
              <a:gd name="connsiteY0" fmla="*/ 243542 h 3558989"/>
              <a:gd name="connsiteX1" fmla="*/ 243542 w 7868771"/>
              <a:gd name="connsiteY1" fmla="*/ 0 h 3558989"/>
              <a:gd name="connsiteX2" fmla="*/ 7625229 w 7868771"/>
              <a:gd name="connsiteY2" fmla="*/ 0 h 3558989"/>
              <a:gd name="connsiteX3" fmla="*/ 7868771 w 7868771"/>
              <a:gd name="connsiteY3" fmla="*/ 243542 h 3558989"/>
              <a:gd name="connsiteX4" fmla="*/ 7868771 w 7868771"/>
              <a:gd name="connsiteY4" fmla="*/ 3315447 h 3558989"/>
              <a:gd name="connsiteX5" fmla="*/ 7625229 w 7868771"/>
              <a:gd name="connsiteY5" fmla="*/ 3558989 h 3558989"/>
              <a:gd name="connsiteX6" fmla="*/ 243542 w 7868771"/>
              <a:gd name="connsiteY6" fmla="*/ 3558989 h 3558989"/>
              <a:gd name="connsiteX7" fmla="*/ 0 w 7868771"/>
              <a:gd name="connsiteY7" fmla="*/ 3315447 h 3558989"/>
              <a:gd name="connsiteX8" fmla="*/ 0 w 7868771"/>
              <a:gd name="connsiteY8" fmla="*/ 243542 h 3558989"/>
              <a:gd name="connsiteX0" fmla="*/ 0 w 7868771"/>
              <a:gd name="connsiteY0" fmla="*/ 243542 h 3558989"/>
              <a:gd name="connsiteX1" fmla="*/ 485589 w 7868771"/>
              <a:gd name="connsiteY1" fmla="*/ 385482 h 3558989"/>
              <a:gd name="connsiteX2" fmla="*/ 7625229 w 7868771"/>
              <a:gd name="connsiteY2" fmla="*/ 0 h 3558989"/>
              <a:gd name="connsiteX3" fmla="*/ 7868771 w 7868771"/>
              <a:gd name="connsiteY3" fmla="*/ 243542 h 3558989"/>
              <a:gd name="connsiteX4" fmla="*/ 7868771 w 7868771"/>
              <a:gd name="connsiteY4" fmla="*/ 3315447 h 3558989"/>
              <a:gd name="connsiteX5" fmla="*/ 7625229 w 7868771"/>
              <a:gd name="connsiteY5" fmla="*/ 3558989 h 3558989"/>
              <a:gd name="connsiteX6" fmla="*/ 243542 w 7868771"/>
              <a:gd name="connsiteY6" fmla="*/ 3558989 h 3558989"/>
              <a:gd name="connsiteX7" fmla="*/ 0 w 7868771"/>
              <a:gd name="connsiteY7" fmla="*/ 3315447 h 3558989"/>
              <a:gd name="connsiteX8" fmla="*/ 0 w 7868771"/>
              <a:gd name="connsiteY8" fmla="*/ 243542 h 3558989"/>
              <a:gd name="connsiteX0" fmla="*/ 0 w 7868771"/>
              <a:gd name="connsiteY0" fmla="*/ 736601 h 4052048"/>
              <a:gd name="connsiteX1" fmla="*/ 225613 w 7868771"/>
              <a:gd name="connsiteY1" fmla="*/ 0 h 4052048"/>
              <a:gd name="connsiteX2" fmla="*/ 7625229 w 7868771"/>
              <a:gd name="connsiteY2" fmla="*/ 493059 h 4052048"/>
              <a:gd name="connsiteX3" fmla="*/ 7868771 w 7868771"/>
              <a:gd name="connsiteY3" fmla="*/ 736601 h 4052048"/>
              <a:gd name="connsiteX4" fmla="*/ 7868771 w 7868771"/>
              <a:gd name="connsiteY4" fmla="*/ 3808506 h 4052048"/>
              <a:gd name="connsiteX5" fmla="*/ 7625229 w 7868771"/>
              <a:gd name="connsiteY5" fmla="*/ 4052048 h 4052048"/>
              <a:gd name="connsiteX6" fmla="*/ 243542 w 7868771"/>
              <a:gd name="connsiteY6" fmla="*/ 4052048 h 4052048"/>
              <a:gd name="connsiteX7" fmla="*/ 0 w 7868771"/>
              <a:gd name="connsiteY7" fmla="*/ 3808506 h 4052048"/>
              <a:gd name="connsiteX8" fmla="*/ 0 w 7868771"/>
              <a:gd name="connsiteY8" fmla="*/ 736601 h 4052048"/>
              <a:gd name="connsiteX0" fmla="*/ 0 w 7868771"/>
              <a:gd name="connsiteY0" fmla="*/ 736601 h 4052048"/>
              <a:gd name="connsiteX1" fmla="*/ 225613 w 7868771"/>
              <a:gd name="connsiteY1" fmla="*/ 0 h 4052048"/>
              <a:gd name="connsiteX2" fmla="*/ 7625229 w 7868771"/>
              <a:gd name="connsiteY2" fmla="*/ 493059 h 4052048"/>
              <a:gd name="connsiteX3" fmla="*/ 7868771 w 7868771"/>
              <a:gd name="connsiteY3" fmla="*/ 736601 h 4052048"/>
              <a:gd name="connsiteX4" fmla="*/ 7868771 w 7868771"/>
              <a:gd name="connsiteY4" fmla="*/ 3808506 h 4052048"/>
              <a:gd name="connsiteX5" fmla="*/ 7625229 w 7868771"/>
              <a:gd name="connsiteY5" fmla="*/ 4052048 h 4052048"/>
              <a:gd name="connsiteX6" fmla="*/ 243542 w 7868771"/>
              <a:gd name="connsiteY6" fmla="*/ 4052048 h 4052048"/>
              <a:gd name="connsiteX7" fmla="*/ 0 w 7868771"/>
              <a:gd name="connsiteY7" fmla="*/ 3808506 h 4052048"/>
              <a:gd name="connsiteX8" fmla="*/ 0 w 7868771"/>
              <a:gd name="connsiteY8" fmla="*/ 736601 h 4052048"/>
              <a:gd name="connsiteX0" fmla="*/ 0 w 7868771"/>
              <a:gd name="connsiteY0" fmla="*/ 763495 h 4078942"/>
              <a:gd name="connsiteX1" fmla="*/ 225613 w 7868771"/>
              <a:gd name="connsiteY1" fmla="*/ 26894 h 4078942"/>
              <a:gd name="connsiteX2" fmla="*/ 7248711 w 7868771"/>
              <a:gd name="connsiteY2" fmla="*/ 0 h 4078942"/>
              <a:gd name="connsiteX3" fmla="*/ 7868771 w 7868771"/>
              <a:gd name="connsiteY3" fmla="*/ 763495 h 4078942"/>
              <a:gd name="connsiteX4" fmla="*/ 7868771 w 7868771"/>
              <a:gd name="connsiteY4" fmla="*/ 3835400 h 4078942"/>
              <a:gd name="connsiteX5" fmla="*/ 7625229 w 7868771"/>
              <a:gd name="connsiteY5" fmla="*/ 4078942 h 4078942"/>
              <a:gd name="connsiteX6" fmla="*/ 243542 w 7868771"/>
              <a:gd name="connsiteY6" fmla="*/ 4078942 h 4078942"/>
              <a:gd name="connsiteX7" fmla="*/ 0 w 7868771"/>
              <a:gd name="connsiteY7" fmla="*/ 3835400 h 4078942"/>
              <a:gd name="connsiteX8" fmla="*/ 0 w 7868771"/>
              <a:gd name="connsiteY8" fmla="*/ 763495 h 4078942"/>
              <a:gd name="connsiteX0" fmla="*/ 0 w 8684559"/>
              <a:gd name="connsiteY0" fmla="*/ 763495 h 4078942"/>
              <a:gd name="connsiteX1" fmla="*/ 225613 w 8684559"/>
              <a:gd name="connsiteY1" fmla="*/ 26894 h 4078942"/>
              <a:gd name="connsiteX2" fmla="*/ 7248711 w 8684559"/>
              <a:gd name="connsiteY2" fmla="*/ 0 h 4078942"/>
              <a:gd name="connsiteX3" fmla="*/ 8684559 w 8684559"/>
              <a:gd name="connsiteY3" fmla="*/ 485589 h 4078942"/>
              <a:gd name="connsiteX4" fmla="*/ 7868771 w 8684559"/>
              <a:gd name="connsiteY4" fmla="*/ 3835400 h 4078942"/>
              <a:gd name="connsiteX5" fmla="*/ 7625229 w 8684559"/>
              <a:gd name="connsiteY5" fmla="*/ 4078942 h 4078942"/>
              <a:gd name="connsiteX6" fmla="*/ 243542 w 8684559"/>
              <a:gd name="connsiteY6" fmla="*/ 4078942 h 4078942"/>
              <a:gd name="connsiteX7" fmla="*/ 0 w 8684559"/>
              <a:gd name="connsiteY7" fmla="*/ 3835400 h 4078942"/>
              <a:gd name="connsiteX8" fmla="*/ 0 w 8684559"/>
              <a:gd name="connsiteY8" fmla="*/ 763495 h 4078942"/>
              <a:gd name="connsiteX0" fmla="*/ 0 w 8505265"/>
              <a:gd name="connsiteY0" fmla="*/ 763495 h 4078942"/>
              <a:gd name="connsiteX1" fmla="*/ 225613 w 8505265"/>
              <a:gd name="connsiteY1" fmla="*/ 26894 h 4078942"/>
              <a:gd name="connsiteX2" fmla="*/ 7248711 w 8505265"/>
              <a:gd name="connsiteY2" fmla="*/ 0 h 4078942"/>
              <a:gd name="connsiteX3" fmla="*/ 8505265 w 8505265"/>
              <a:gd name="connsiteY3" fmla="*/ 933824 h 4078942"/>
              <a:gd name="connsiteX4" fmla="*/ 7868771 w 8505265"/>
              <a:gd name="connsiteY4" fmla="*/ 3835400 h 4078942"/>
              <a:gd name="connsiteX5" fmla="*/ 7625229 w 8505265"/>
              <a:gd name="connsiteY5" fmla="*/ 4078942 h 4078942"/>
              <a:gd name="connsiteX6" fmla="*/ 243542 w 8505265"/>
              <a:gd name="connsiteY6" fmla="*/ 4078942 h 4078942"/>
              <a:gd name="connsiteX7" fmla="*/ 0 w 8505265"/>
              <a:gd name="connsiteY7" fmla="*/ 3835400 h 4078942"/>
              <a:gd name="connsiteX8" fmla="*/ 0 w 8505265"/>
              <a:gd name="connsiteY8" fmla="*/ 763495 h 4078942"/>
              <a:gd name="connsiteX0" fmla="*/ 0 w 8506080"/>
              <a:gd name="connsiteY0" fmla="*/ 763646 h 4079093"/>
              <a:gd name="connsiteX1" fmla="*/ 225613 w 8506080"/>
              <a:gd name="connsiteY1" fmla="*/ 27045 h 4079093"/>
              <a:gd name="connsiteX2" fmla="*/ 7248711 w 8506080"/>
              <a:gd name="connsiteY2" fmla="*/ 151 h 4079093"/>
              <a:gd name="connsiteX3" fmla="*/ 8505265 w 8506080"/>
              <a:gd name="connsiteY3" fmla="*/ 933975 h 4079093"/>
              <a:gd name="connsiteX4" fmla="*/ 7868771 w 8506080"/>
              <a:gd name="connsiteY4" fmla="*/ 3835551 h 4079093"/>
              <a:gd name="connsiteX5" fmla="*/ 7625229 w 8506080"/>
              <a:gd name="connsiteY5" fmla="*/ 4079093 h 4079093"/>
              <a:gd name="connsiteX6" fmla="*/ 243542 w 8506080"/>
              <a:gd name="connsiteY6" fmla="*/ 4079093 h 4079093"/>
              <a:gd name="connsiteX7" fmla="*/ 0 w 8506080"/>
              <a:gd name="connsiteY7" fmla="*/ 3835551 h 4079093"/>
              <a:gd name="connsiteX8" fmla="*/ 0 w 8506080"/>
              <a:gd name="connsiteY8" fmla="*/ 763646 h 4079093"/>
              <a:gd name="connsiteX0" fmla="*/ 0 w 8650078"/>
              <a:gd name="connsiteY0" fmla="*/ 763646 h 4079093"/>
              <a:gd name="connsiteX1" fmla="*/ 225613 w 8650078"/>
              <a:gd name="connsiteY1" fmla="*/ 27045 h 4079093"/>
              <a:gd name="connsiteX2" fmla="*/ 7248711 w 8650078"/>
              <a:gd name="connsiteY2" fmla="*/ 151 h 4079093"/>
              <a:gd name="connsiteX3" fmla="*/ 8505265 w 8650078"/>
              <a:gd name="connsiteY3" fmla="*/ 933975 h 4079093"/>
              <a:gd name="connsiteX4" fmla="*/ 7868771 w 8650078"/>
              <a:gd name="connsiteY4" fmla="*/ 3835551 h 4079093"/>
              <a:gd name="connsiteX5" fmla="*/ 7625229 w 8650078"/>
              <a:gd name="connsiteY5" fmla="*/ 4079093 h 4079093"/>
              <a:gd name="connsiteX6" fmla="*/ 243542 w 8650078"/>
              <a:gd name="connsiteY6" fmla="*/ 4079093 h 4079093"/>
              <a:gd name="connsiteX7" fmla="*/ 0 w 8650078"/>
              <a:gd name="connsiteY7" fmla="*/ 3835551 h 4079093"/>
              <a:gd name="connsiteX8" fmla="*/ 0 w 8650078"/>
              <a:gd name="connsiteY8" fmla="*/ 763646 h 4079093"/>
              <a:gd name="connsiteX0" fmla="*/ 0 w 8902429"/>
              <a:gd name="connsiteY0" fmla="*/ 765588 h 4081035"/>
              <a:gd name="connsiteX1" fmla="*/ 225613 w 8902429"/>
              <a:gd name="connsiteY1" fmla="*/ 28987 h 4081035"/>
              <a:gd name="connsiteX2" fmla="*/ 7248711 w 8902429"/>
              <a:gd name="connsiteY2" fmla="*/ 2093 h 4081035"/>
              <a:gd name="connsiteX3" fmla="*/ 8783171 w 8902429"/>
              <a:gd name="connsiteY3" fmla="*/ 882129 h 4081035"/>
              <a:gd name="connsiteX4" fmla="*/ 7868771 w 8902429"/>
              <a:gd name="connsiteY4" fmla="*/ 3837493 h 4081035"/>
              <a:gd name="connsiteX5" fmla="*/ 7625229 w 8902429"/>
              <a:gd name="connsiteY5" fmla="*/ 4081035 h 4081035"/>
              <a:gd name="connsiteX6" fmla="*/ 243542 w 8902429"/>
              <a:gd name="connsiteY6" fmla="*/ 4081035 h 4081035"/>
              <a:gd name="connsiteX7" fmla="*/ 0 w 8902429"/>
              <a:gd name="connsiteY7" fmla="*/ 3837493 h 4081035"/>
              <a:gd name="connsiteX8" fmla="*/ 0 w 8902429"/>
              <a:gd name="connsiteY8" fmla="*/ 765588 h 4081035"/>
              <a:gd name="connsiteX0" fmla="*/ 303457 w 9205886"/>
              <a:gd name="connsiteY0" fmla="*/ 826248 h 4141695"/>
              <a:gd name="connsiteX1" fmla="*/ 27046 w 9205886"/>
              <a:gd name="connsiteY1" fmla="*/ 0 h 4141695"/>
              <a:gd name="connsiteX2" fmla="*/ 7552168 w 9205886"/>
              <a:gd name="connsiteY2" fmla="*/ 62753 h 4141695"/>
              <a:gd name="connsiteX3" fmla="*/ 9086628 w 9205886"/>
              <a:gd name="connsiteY3" fmla="*/ 942789 h 4141695"/>
              <a:gd name="connsiteX4" fmla="*/ 8172228 w 9205886"/>
              <a:gd name="connsiteY4" fmla="*/ 3898153 h 4141695"/>
              <a:gd name="connsiteX5" fmla="*/ 7928686 w 9205886"/>
              <a:gd name="connsiteY5" fmla="*/ 4141695 h 4141695"/>
              <a:gd name="connsiteX6" fmla="*/ 546999 w 9205886"/>
              <a:gd name="connsiteY6" fmla="*/ 4141695 h 4141695"/>
              <a:gd name="connsiteX7" fmla="*/ 303457 w 9205886"/>
              <a:gd name="connsiteY7" fmla="*/ 3898153 h 4141695"/>
              <a:gd name="connsiteX8" fmla="*/ 303457 w 9205886"/>
              <a:gd name="connsiteY8" fmla="*/ 826248 h 4141695"/>
              <a:gd name="connsiteX0" fmla="*/ 303457 w 9205886"/>
              <a:gd name="connsiteY0" fmla="*/ 962935 h 4278382"/>
              <a:gd name="connsiteX1" fmla="*/ 27046 w 9205886"/>
              <a:gd name="connsiteY1" fmla="*/ 136687 h 4278382"/>
              <a:gd name="connsiteX2" fmla="*/ 7552168 w 9205886"/>
              <a:gd name="connsiteY2" fmla="*/ 199440 h 4278382"/>
              <a:gd name="connsiteX3" fmla="*/ 9086628 w 9205886"/>
              <a:gd name="connsiteY3" fmla="*/ 1079476 h 4278382"/>
              <a:gd name="connsiteX4" fmla="*/ 8172228 w 9205886"/>
              <a:gd name="connsiteY4" fmla="*/ 4034840 h 4278382"/>
              <a:gd name="connsiteX5" fmla="*/ 7928686 w 9205886"/>
              <a:gd name="connsiteY5" fmla="*/ 4278382 h 4278382"/>
              <a:gd name="connsiteX6" fmla="*/ 546999 w 9205886"/>
              <a:gd name="connsiteY6" fmla="*/ 4278382 h 4278382"/>
              <a:gd name="connsiteX7" fmla="*/ 303457 w 9205886"/>
              <a:gd name="connsiteY7" fmla="*/ 4034840 h 4278382"/>
              <a:gd name="connsiteX8" fmla="*/ 303457 w 9205886"/>
              <a:gd name="connsiteY8" fmla="*/ 962935 h 4278382"/>
              <a:gd name="connsiteX0" fmla="*/ 0 w 9494099"/>
              <a:gd name="connsiteY0" fmla="*/ 1097405 h 4278382"/>
              <a:gd name="connsiteX1" fmla="*/ 315259 w 9494099"/>
              <a:gd name="connsiteY1" fmla="*/ 136687 h 4278382"/>
              <a:gd name="connsiteX2" fmla="*/ 7840381 w 9494099"/>
              <a:gd name="connsiteY2" fmla="*/ 199440 h 4278382"/>
              <a:gd name="connsiteX3" fmla="*/ 9374841 w 9494099"/>
              <a:gd name="connsiteY3" fmla="*/ 1079476 h 4278382"/>
              <a:gd name="connsiteX4" fmla="*/ 8460441 w 9494099"/>
              <a:gd name="connsiteY4" fmla="*/ 4034840 h 4278382"/>
              <a:gd name="connsiteX5" fmla="*/ 8216899 w 9494099"/>
              <a:gd name="connsiteY5" fmla="*/ 4278382 h 4278382"/>
              <a:gd name="connsiteX6" fmla="*/ 835212 w 9494099"/>
              <a:gd name="connsiteY6" fmla="*/ 4278382 h 4278382"/>
              <a:gd name="connsiteX7" fmla="*/ 591670 w 9494099"/>
              <a:gd name="connsiteY7" fmla="*/ 4034840 h 4278382"/>
              <a:gd name="connsiteX8" fmla="*/ 0 w 9494099"/>
              <a:gd name="connsiteY8" fmla="*/ 1097405 h 4278382"/>
              <a:gd name="connsiteX0" fmla="*/ 1229 w 9495328"/>
              <a:gd name="connsiteY0" fmla="*/ 1097405 h 4278382"/>
              <a:gd name="connsiteX1" fmla="*/ 316488 w 9495328"/>
              <a:gd name="connsiteY1" fmla="*/ 136687 h 4278382"/>
              <a:gd name="connsiteX2" fmla="*/ 7841610 w 9495328"/>
              <a:gd name="connsiteY2" fmla="*/ 199440 h 4278382"/>
              <a:gd name="connsiteX3" fmla="*/ 9376070 w 9495328"/>
              <a:gd name="connsiteY3" fmla="*/ 1079476 h 4278382"/>
              <a:gd name="connsiteX4" fmla="*/ 8461670 w 9495328"/>
              <a:gd name="connsiteY4" fmla="*/ 4034840 h 4278382"/>
              <a:gd name="connsiteX5" fmla="*/ 8218128 w 9495328"/>
              <a:gd name="connsiteY5" fmla="*/ 4278382 h 4278382"/>
              <a:gd name="connsiteX6" fmla="*/ 836441 w 9495328"/>
              <a:gd name="connsiteY6" fmla="*/ 4278382 h 4278382"/>
              <a:gd name="connsiteX7" fmla="*/ 592899 w 9495328"/>
              <a:gd name="connsiteY7" fmla="*/ 4034840 h 4278382"/>
              <a:gd name="connsiteX8" fmla="*/ 1229 w 9495328"/>
              <a:gd name="connsiteY8" fmla="*/ 1097405 h 4278382"/>
              <a:gd name="connsiteX0" fmla="*/ 1229 w 9495328"/>
              <a:gd name="connsiteY0" fmla="*/ 1097405 h 4278382"/>
              <a:gd name="connsiteX1" fmla="*/ 316488 w 9495328"/>
              <a:gd name="connsiteY1" fmla="*/ 136687 h 4278382"/>
              <a:gd name="connsiteX2" fmla="*/ 7841610 w 9495328"/>
              <a:gd name="connsiteY2" fmla="*/ 199440 h 4278382"/>
              <a:gd name="connsiteX3" fmla="*/ 9376070 w 9495328"/>
              <a:gd name="connsiteY3" fmla="*/ 1079476 h 4278382"/>
              <a:gd name="connsiteX4" fmla="*/ 8461670 w 9495328"/>
              <a:gd name="connsiteY4" fmla="*/ 4034840 h 4278382"/>
              <a:gd name="connsiteX5" fmla="*/ 8218128 w 9495328"/>
              <a:gd name="connsiteY5" fmla="*/ 4278382 h 4278382"/>
              <a:gd name="connsiteX6" fmla="*/ 836441 w 9495328"/>
              <a:gd name="connsiteY6" fmla="*/ 4278382 h 4278382"/>
              <a:gd name="connsiteX7" fmla="*/ 592899 w 9495328"/>
              <a:gd name="connsiteY7" fmla="*/ 4034840 h 4278382"/>
              <a:gd name="connsiteX8" fmla="*/ 1229 w 9495328"/>
              <a:gd name="connsiteY8" fmla="*/ 1097405 h 4278382"/>
              <a:gd name="connsiteX0" fmla="*/ 21619 w 9515718"/>
              <a:gd name="connsiteY0" fmla="*/ 1097405 h 4278382"/>
              <a:gd name="connsiteX1" fmla="*/ 336878 w 9515718"/>
              <a:gd name="connsiteY1" fmla="*/ 136687 h 4278382"/>
              <a:gd name="connsiteX2" fmla="*/ 7862000 w 9515718"/>
              <a:gd name="connsiteY2" fmla="*/ 199440 h 4278382"/>
              <a:gd name="connsiteX3" fmla="*/ 9396460 w 9515718"/>
              <a:gd name="connsiteY3" fmla="*/ 1079476 h 4278382"/>
              <a:gd name="connsiteX4" fmla="*/ 8482060 w 9515718"/>
              <a:gd name="connsiteY4" fmla="*/ 4034840 h 4278382"/>
              <a:gd name="connsiteX5" fmla="*/ 8238518 w 9515718"/>
              <a:gd name="connsiteY5" fmla="*/ 4278382 h 4278382"/>
              <a:gd name="connsiteX6" fmla="*/ 856831 w 9515718"/>
              <a:gd name="connsiteY6" fmla="*/ 4278382 h 4278382"/>
              <a:gd name="connsiteX7" fmla="*/ 613289 w 9515718"/>
              <a:gd name="connsiteY7" fmla="*/ 4034840 h 4278382"/>
              <a:gd name="connsiteX8" fmla="*/ 21619 w 9515718"/>
              <a:gd name="connsiteY8" fmla="*/ 1097405 h 4278382"/>
              <a:gd name="connsiteX0" fmla="*/ 74222 w 9568321"/>
              <a:gd name="connsiteY0" fmla="*/ 1097405 h 4278382"/>
              <a:gd name="connsiteX1" fmla="*/ 389481 w 9568321"/>
              <a:gd name="connsiteY1" fmla="*/ 136687 h 4278382"/>
              <a:gd name="connsiteX2" fmla="*/ 7914603 w 9568321"/>
              <a:gd name="connsiteY2" fmla="*/ 199440 h 4278382"/>
              <a:gd name="connsiteX3" fmla="*/ 9449063 w 9568321"/>
              <a:gd name="connsiteY3" fmla="*/ 1079476 h 4278382"/>
              <a:gd name="connsiteX4" fmla="*/ 8534663 w 9568321"/>
              <a:gd name="connsiteY4" fmla="*/ 4034840 h 4278382"/>
              <a:gd name="connsiteX5" fmla="*/ 8291121 w 9568321"/>
              <a:gd name="connsiteY5" fmla="*/ 4278382 h 4278382"/>
              <a:gd name="connsiteX6" fmla="*/ 909434 w 9568321"/>
              <a:gd name="connsiteY6" fmla="*/ 4278382 h 4278382"/>
              <a:gd name="connsiteX7" fmla="*/ 190763 w 9568321"/>
              <a:gd name="connsiteY7" fmla="*/ 4133452 h 4278382"/>
              <a:gd name="connsiteX8" fmla="*/ 74222 w 9568321"/>
              <a:gd name="connsiteY8" fmla="*/ 1097405 h 4278382"/>
              <a:gd name="connsiteX0" fmla="*/ 74222 w 9568321"/>
              <a:gd name="connsiteY0" fmla="*/ 1097405 h 4348859"/>
              <a:gd name="connsiteX1" fmla="*/ 389481 w 9568321"/>
              <a:gd name="connsiteY1" fmla="*/ 136687 h 4348859"/>
              <a:gd name="connsiteX2" fmla="*/ 7914603 w 9568321"/>
              <a:gd name="connsiteY2" fmla="*/ 199440 h 4348859"/>
              <a:gd name="connsiteX3" fmla="*/ 9449063 w 9568321"/>
              <a:gd name="connsiteY3" fmla="*/ 1079476 h 4348859"/>
              <a:gd name="connsiteX4" fmla="*/ 8534663 w 9568321"/>
              <a:gd name="connsiteY4" fmla="*/ 4034840 h 4348859"/>
              <a:gd name="connsiteX5" fmla="*/ 8291121 w 9568321"/>
              <a:gd name="connsiteY5" fmla="*/ 4278382 h 4348859"/>
              <a:gd name="connsiteX6" fmla="*/ 909434 w 9568321"/>
              <a:gd name="connsiteY6" fmla="*/ 4278382 h 4348859"/>
              <a:gd name="connsiteX7" fmla="*/ 190763 w 9568321"/>
              <a:gd name="connsiteY7" fmla="*/ 4133452 h 4348859"/>
              <a:gd name="connsiteX8" fmla="*/ 74222 w 9568321"/>
              <a:gd name="connsiteY8" fmla="*/ 1097405 h 4348859"/>
              <a:gd name="connsiteX0" fmla="*/ 71478 w 9565577"/>
              <a:gd name="connsiteY0" fmla="*/ 1097405 h 4278382"/>
              <a:gd name="connsiteX1" fmla="*/ 386737 w 9565577"/>
              <a:gd name="connsiteY1" fmla="*/ 136687 h 4278382"/>
              <a:gd name="connsiteX2" fmla="*/ 7911859 w 9565577"/>
              <a:gd name="connsiteY2" fmla="*/ 199440 h 4278382"/>
              <a:gd name="connsiteX3" fmla="*/ 9446319 w 9565577"/>
              <a:gd name="connsiteY3" fmla="*/ 1079476 h 4278382"/>
              <a:gd name="connsiteX4" fmla="*/ 8531919 w 9565577"/>
              <a:gd name="connsiteY4" fmla="*/ 4034840 h 4278382"/>
              <a:gd name="connsiteX5" fmla="*/ 8288377 w 9565577"/>
              <a:gd name="connsiteY5" fmla="*/ 4278382 h 4278382"/>
              <a:gd name="connsiteX6" fmla="*/ 906690 w 9565577"/>
              <a:gd name="connsiteY6" fmla="*/ 4278382 h 4278382"/>
              <a:gd name="connsiteX7" fmla="*/ 196984 w 9565577"/>
              <a:gd name="connsiteY7" fmla="*/ 3712111 h 4278382"/>
              <a:gd name="connsiteX8" fmla="*/ 71478 w 9565577"/>
              <a:gd name="connsiteY8" fmla="*/ 1097405 h 4278382"/>
              <a:gd name="connsiteX0" fmla="*/ 71478 w 9636331"/>
              <a:gd name="connsiteY0" fmla="*/ 1097405 h 4278382"/>
              <a:gd name="connsiteX1" fmla="*/ 386737 w 9636331"/>
              <a:gd name="connsiteY1" fmla="*/ 136687 h 4278382"/>
              <a:gd name="connsiteX2" fmla="*/ 7911859 w 9636331"/>
              <a:gd name="connsiteY2" fmla="*/ 199440 h 4278382"/>
              <a:gd name="connsiteX3" fmla="*/ 9446319 w 9636331"/>
              <a:gd name="connsiteY3" fmla="*/ 1079476 h 4278382"/>
              <a:gd name="connsiteX4" fmla="*/ 8531919 w 9636331"/>
              <a:gd name="connsiteY4" fmla="*/ 4034840 h 4278382"/>
              <a:gd name="connsiteX5" fmla="*/ 8288377 w 9636331"/>
              <a:gd name="connsiteY5" fmla="*/ 4278382 h 4278382"/>
              <a:gd name="connsiteX6" fmla="*/ 906690 w 9636331"/>
              <a:gd name="connsiteY6" fmla="*/ 4278382 h 4278382"/>
              <a:gd name="connsiteX7" fmla="*/ 196984 w 9636331"/>
              <a:gd name="connsiteY7" fmla="*/ 3712111 h 4278382"/>
              <a:gd name="connsiteX8" fmla="*/ 71478 w 9636331"/>
              <a:gd name="connsiteY8" fmla="*/ 1097405 h 4278382"/>
              <a:gd name="connsiteX0" fmla="*/ 71478 w 9755026"/>
              <a:gd name="connsiteY0" fmla="*/ 1097405 h 4278382"/>
              <a:gd name="connsiteX1" fmla="*/ 386737 w 9755026"/>
              <a:gd name="connsiteY1" fmla="*/ 136687 h 4278382"/>
              <a:gd name="connsiteX2" fmla="*/ 7911859 w 9755026"/>
              <a:gd name="connsiteY2" fmla="*/ 199440 h 4278382"/>
              <a:gd name="connsiteX3" fmla="*/ 9446319 w 9755026"/>
              <a:gd name="connsiteY3" fmla="*/ 1079476 h 4278382"/>
              <a:gd name="connsiteX4" fmla="*/ 8998084 w 9755026"/>
              <a:gd name="connsiteY4" fmla="*/ 3667287 h 4278382"/>
              <a:gd name="connsiteX5" fmla="*/ 8288377 w 9755026"/>
              <a:gd name="connsiteY5" fmla="*/ 4278382 h 4278382"/>
              <a:gd name="connsiteX6" fmla="*/ 906690 w 9755026"/>
              <a:gd name="connsiteY6" fmla="*/ 4278382 h 4278382"/>
              <a:gd name="connsiteX7" fmla="*/ 196984 w 9755026"/>
              <a:gd name="connsiteY7" fmla="*/ 3712111 h 4278382"/>
              <a:gd name="connsiteX8" fmla="*/ 71478 w 9755026"/>
              <a:gd name="connsiteY8" fmla="*/ 1097405 h 4278382"/>
              <a:gd name="connsiteX0" fmla="*/ 71478 w 9884678"/>
              <a:gd name="connsiteY0" fmla="*/ 1097405 h 4278382"/>
              <a:gd name="connsiteX1" fmla="*/ 386737 w 9884678"/>
              <a:gd name="connsiteY1" fmla="*/ 136687 h 4278382"/>
              <a:gd name="connsiteX2" fmla="*/ 7911859 w 9884678"/>
              <a:gd name="connsiteY2" fmla="*/ 199440 h 4278382"/>
              <a:gd name="connsiteX3" fmla="*/ 9634578 w 9884678"/>
              <a:gd name="connsiteY3" fmla="*/ 945006 h 4278382"/>
              <a:gd name="connsiteX4" fmla="*/ 8998084 w 9884678"/>
              <a:gd name="connsiteY4" fmla="*/ 3667287 h 4278382"/>
              <a:gd name="connsiteX5" fmla="*/ 8288377 w 9884678"/>
              <a:gd name="connsiteY5" fmla="*/ 4278382 h 4278382"/>
              <a:gd name="connsiteX6" fmla="*/ 906690 w 9884678"/>
              <a:gd name="connsiteY6" fmla="*/ 4278382 h 4278382"/>
              <a:gd name="connsiteX7" fmla="*/ 196984 w 9884678"/>
              <a:gd name="connsiteY7" fmla="*/ 3712111 h 4278382"/>
              <a:gd name="connsiteX8" fmla="*/ 71478 w 9884678"/>
              <a:gd name="connsiteY8" fmla="*/ 1097405 h 4278382"/>
              <a:gd name="connsiteX0" fmla="*/ 71478 w 9749275"/>
              <a:gd name="connsiteY0" fmla="*/ 1097405 h 4278382"/>
              <a:gd name="connsiteX1" fmla="*/ 386737 w 9749275"/>
              <a:gd name="connsiteY1" fmla="*/ 136687 h 4278382"/>
              <a:gd name="connsiteX2" fmla="*/ 7911859 w 9749275"/>
              <a:gd name="connsiteY2" fmla="*/ 199440 h 4278382"/>
              <a:gd name="connsiteX3" fmla="*/ 9634578 w 9749275"/>
              <a:gd name="connsiteY3" fmla="*/ 945006 h 4278382"/>
              <a:gd name="connsiteX4" fmla="*/ 8998084 w 9749275"/>
              <a:gd name="connsiteY4" fmla="*/ 3667287 h 4278382"/>
              <a:gd name="connsiteX5" fmla="*/ 8288377 w 9749275"/>
              <a:gd name="connsiteY5" fmla="*/ 4278382 h 4278382"/>
              <a:gd name="connsiteX6" fmla="*/ 906690 w 9749275"/>
              <a:gd name="connsiteY6" fmla="*/ 4278382 h 4278382"/>
              <a:gd name="connsiteX7" fmla="*/ 196984 w 9749275"/>
              <a:gd name="connsiteY7" fmla="*/ 3712111 h 4278382"/>
              <a:gd name="connsiteX8" fmla="*/ 71478 w 9749275"/>
              <a:gd name="connsiteY8" fmla="*/ 1097405 h 4278382"/>
              <a:gd name="connsiteX0" fmla="*/ 71478 w 9749275"/>
              <a:gd name="connsiteY0" fmla="*/ 1097405 h 4278382"/>
              <a:gd name="connsiteX1" fmla="*/ 386737 w 9749275"/>
              <a:gd name="connsiteY1" fmla="*/ 136687 h 4278382"/>
              <a:gd name="connsiteX2" fmla="*/ 7911859 w 9749275"/>
              <a:gd name="connsiteY2" fmla="*/ 199440 h 4278382"/>
              <a:gd name="connsiteX3" fmla="*/ 9634578 w 9749275"/>
              <a:gd name="connsiteY3" fmla="*/ 945006 h 4278382"/>
              <a:gd name="connsiteX4" fmla="*/ 8998084 w 9749275"/>
              <a:gd name="connsiteY4" fmla="*/ 3667287 h 4278382"/>
              <a:gd name="connsiteX5" fmla="*/ 8288377 w 9749275"/>
              <a:gd name="connsiteY5" fmla="*/ 4278382 h 4278382"/>
              <a:gd name="connsiteX6" fmla="*/ 906690 w 9749275"/>
              <a:gd name="connsiteY6" fmla="*/ 4278382 h 4278382"/>
              <a:gd name="connsiteX7" fmla="*/ 196984 w 9749275"/>
              <a:gd name="connsiteY7" fmla="*/ 3712111 h 4278382"/>
              <a:gd name="connsiteX8" fmla="*/ 71478 w 9749275"/>
              <a:gd name="connsiteY8" fmla="*/ 1097405 h 4278382"/>
              <a:gd name="connsiteX0" fmla="*/ 71478 w 9749275"/>
              <a:gd name="connsiteY0" fmla="*/ 1169234 h 4350211"/>
              <a:gd name="connsiteX1" fmla="*/ 386737 w 9749275"/>
              <a:gd name="connsiteY1" fmla="*/ 208516 h 4350211"/>
              <a:gd name="connsiteX2" fmla="*/ 7974612 w 9749275"/>
              <a:gd name="connsiteY2" fmla="*/ 47151 h 4350211"/>
              <a:gd name="connsiteX3" fmla="*/ 9634578 w 9749275"/>
              <a:gd name="connsiteY3" fmla="*/ 1016835 h 4350211"/>
              <a:gd name="connsiteX4" fmla="*/ 8998084 w 9749275"/>
              <a:gd name="connsiteY4" fmla="*/ 3739116 h 4350211"/>
              <a:gd name="connsiteX5" fmla="*/ 8288377 w 9749275"/>
              <a:gd name="connsiteY5" fmla="*/ 4350211 h 4350211"/>
              <a:gd name="connsiteX6" fmla="*/ 906690 w 9749275"/>
              <a:gd name="connsiteY6" fmla="*/ 4350211 h 4350211"/>
              <a:gd name="connsiteX7" fmla="*/ 196984 w 9749275"/>
              <a:gd name="connsiteY7" fmla="*/ 3783940 h 4350211"/>
              <a:gd name="connsiteX8" fmla="*/ 71478 w 9749275"/>
              <a:gd name="connsiteY8" fmla="*/ 1169234 h 4350211"/>
              <a:gd name="connsiteX0" fmla="*/ 71478 w 9749275"/>
              <a:gd name="connsiteY0" fmla="*/ 1169234 h 4350211"/>
              <a:gd name="connsiteX1" fmla="*/ 386737 w 9749275"/>
              <a:gd name="connsiteY1" fmla="*/ 208516 h 4350211"/>
              <a:gd name="connsiteX2" fmla="*/ 7974612 w 9749275"/>
              <a:gd name="connsiteY2" fmla="*/ 47151 h 4350211"/>
              <a:gd name="connsiteX3" fmla="*/ 9634578 w 9749275"/>
              <a:gd name="connsiteY3" fmla="*/ 1016835 h 4350211"/>
              <a:gd name="connsiteX4" fmla="*/ 8998084 w 9749275"/>
              <a:gd name="connsiteY4" fmla="*/ 3739116 h 4350211"/>
              <a:gd name="connsiteX5" fmla="*/ 8288377 w 9749275"/>
              <a:gd name="connsiteY5" fmla="*/ 4350211 h 4350211"/>
              <a:gd name="connsiteX6" fmla="*/ 906690 w 9749275"/>
              <a:gd name="connsiteY6" fmla="*/ 4350211 h 4350211"/>
              <a:gd name="connsiteX7" fmla="*/ 196984 w 9749275"/>
              <a:gd name="connsiteY7" fmla="*/ 3783940 h 4350211"/>
              <a:gd name="connsiteX8" fmla="*/ 71478 w 9749275"/>
              <a:gd name="connsiteY8" fmla="*/ 1169234 h 4350211"/>
              <a:gd name="connsiteX0" fmla="*/ 71478 w 9749275"/>
              <a:gd name="connsiteY0" fmla="*/ 1172698 h 4353675"/>
              <a:gd name="connsiteX1" fmla="*/ 386737 w 9749275"/>
              <a:gd name="connsiteY1" fmla="*/ 211980 h 4353675"/>
              <a:gd name="connsiteX2" fmla="*/ 7974612 w 9749275"/>
              <a:gd name="connsiteY2" fmla="*/ 50615 h 4353675"/>
              <a:gd name="connsiteX3" fmla="*/ 9634578 w 9749275"/>
              <a:gd name="connsiteY3" fmla="*/ 1020299 h 4353675"/>
              <a:gd name="connsiteX4" fmla="*/ 8998084 w 9749275"/>
              <a:gd name="connsiteY4" fmla="*/ 3742580 h 4353675"/>
              <a:gd name="connsiteX5" fmla="*/ 8288377 w 9749275"/>
              <a:gd name="connsiteY5" fmla="*/ 4353675 h 4353675"/>
              <a:gd name="connsiteX6" fmla="*/ 906690 w 9749275"/>
              <a:gd name="connsiteY6" fmla="*/ 4353675 h 4353675"/>
              <a:gd name="connsiteX7" fmla="*/ 196984 w 9749275"/>
              <a:gd name="connsiteY7" fmla="*/ 3787404 h 4353675"/>
              <a:gd name="connsiteX8" fmla="*/ 71478 w 9749275"/>
              <a:gd name="connsiteY8" fmla="*/ 1172698 h 4353675"/>
              <a:gd name="connsiteX0" fmla="*/ 71478 w 9749275"/>
              <a:gd name="connsiteY0" fmla="*/ 1251486 h 4432463"/>
              <a:gd name="connsiteX1" fmla="*/ 359843 w 9749275"/>
              <a:gd name="connsiteY1" fmla="*/ 165262 h 4432463"/>
              <a:gd name="connsiteX2" fmla="*/ 7974612 w 9749275"/>
              <a:gd name="connsiteY2" fmla="*/ 129403 h 4432463"/>
              <a:gd name="connsiteX3" fmla="*/ 9634578 w 9749275"/>
              <a:gd name="connsiteY3" fmla="*/ 1099087 h 4432463"/>
              <a:gd name="connsiteX4" fmla="*/ 8998084 w 9749275"/>
              <a:gd name="connsiteY4" fmla="*/ 3821368 h 4432463"/>
              <a:gd name="connsiteX5" fmla="*/ 8288377 w 9749275"/>
              <a:gd name="connsiteY5" fmla="*/ 4432463 h 4432463"/>
              <a:gd name="connsiteX6" fmla="*/ 906690 w 9749275"/>
              <a:gd name="connsiteY6" fmla="*/ 4432463 h 4432463"/>
              <a:gd name="connsiteX7" fmla="*/ 196984 w 9749275"/>
              <a:gd name="connsiteY7" fmla="*/ 3866192 h 4432463"/>
              <a:gd name="connsiteX8" fmla="*/ 71478 w 9749275"/>
              <a:gd name="connsiteY8" fmla="*/ 1251486 h 4432463"/>
              <a:gd name="connsiteX0" fmla="*/ 38872 w 9895963"/>
              <a:gd name="connsiteY0" fmla="*/ 1242521 h 4432463"/>
              <a:gd name="connsiteX1" fmla="*/ 506531 w 9895963"/>
              <a:gd name="connsiteY1" fmla="*/ 165262 h 4432463"/>
              <a:gd name="connsiteX2" fmla="*/ 8121300 w 9895963"/>
              <a:gd name="connsiteY2" fmla="*/ 129403 h 4432463"/>
              <a:gd name="connsiteX3" fmla="*/ 9781266 w 9895963"/>
              <a:gd name="connsiteY3" fmla="*/ 1099087 h 4432463"/>
              <a:gd name="connsiteX4" fmla="*/ 9144772 w 9895963"/>
              <a:gd name="connsiteY4" fmla="*/ 3821368 h 4432463"/>
              <a:gd name="connsiteX5" fmla="*/ 8435065 w 9895963"/>
              <a:gd name="connsiteY5" fmla="*/ 4432463 h 4432463"/>
              <a:gd name="connsiteX6" fmla="*/ 1053378 w 9895963"/>
              <a:gd name="connsiteY6" fmla="*/ 4432463 h 4432463"/>
              <a:gd name="connsiteX7" fmla="*/ 343672 w 9895963"/>
              <a:gd name="connsiteY7" fmla="*/ 3866192 h 4432463"/>
              <a:gd name="connsiteX8" fmla="*/ 38872 w 9895963"/>
              <a:gd name="connsiteY8" fmla="*/ 1242521 h 4432463"/>
              <a:gd name="connsiteX0" fmla="*/ 470 w 9857561"/>
              <a:gd name="connsiteY0" fmla="*/ 1242521 h 4432463"/>
              <a:gd name="connsiteX1" fmla="*/ 468129 w 9857561"/>
              <a:gd name="connsiteY1" fmla="*/ 165262 h 4432463"/>
              <a:gd name="connsiteX2" fmla="*/ 8082898 w 9857561"/>
              <a:gd name="connsiteY2" fmla="*/ 129403 h 4432463"/>
              <a:gd name="connsiteX3" fmla="*/ 9742864 w 9857561"/>
              <a:gd name="connsiteY3" fmla="*/ 1099087 h 4432463"/>
              <a:gd name="connsiteX4" fmla="*/ 9106370 w 9857561"/>
              <a:gd name="connsiteY4" fmla="*/ 3821368 h 4432463"/>
              <a:gd name="connsiteX5" fmla="*/ 8396663 w 9857561"/>
              <a:gd name="connsiteY5" fmla="*/ 4432463 h 4432463"/>
              <a:gd name="connsiteX6" fmla="*/ 1014976 w 9857561"/>
              <a:gd name="connsiteY6" fmla="*/ 4432463 h 4432463"/>
              <a:gd name="connsiteX7" fmla="*/ 305270 w 9857561"/>
              <a:gd name="connsiteY7" fmla="*/ 3866192 h 4432463"/>
              <a:gd name="connsiteX8" fmla="*/ 470 w 9857561"/>
              <a:gd name="connsiteY8" fmla="*/ 1242521 h 4432463"/>
              <a:gd name="connsiteX0" fmla="*/ 38 w 9857129"/>
              <a:gd name="connsiteY0" fmla="*/ 1256854 h 4446796"/>
              <a:gd name="connsiteX1" fmla="*/ 1970676 w 9857129"/>
              <a:gd name="connsiteY1" fmla="*/ 159614 h 4446796"/>
              <a:gd name="connsiteX2" fmla="*/ 8082466 w 9857129"/>
              <a:gd name="connsiteY2" fmla="*/ 143736 h 4446796"/>
              <a:gd name="connsiteX3" fmla="*/ 9742432 w 9857129"/>
              <a:gd name="connsiteY3" fmla="*/ 1113420 h 4446796"/>
              <a:gd name="connsiteX4" fmla="*/ 9105938 w 9857129"/>
              <a:gd name="connsiteY4" fmla="*/ 3835701 h 4446796"/>
              <a:gd name="connsiteX5" fmla="*/ 8396231 w 9857129"/>
              <a:gd name="connsiteY5" fmla="*/ 4446796 h 4446796"/>
              <a:gd name="connsiteX6" fmla="*/ 1014544 w 9857129"/>
              <a:gd name="connsiteY6" fmla="*/ 4446796 h 4446796"/>
              <a:gd name="connsiteX7" fmla="*/ 304838 w 9857129"/>
              <a:gd name="connsiteY7" fmla="*/ 3880525 h 4446796"/>
              <a:gd name="connsiteX8" fmla="*/ 38 w 9857129"/>
              <a:gd name="connsiteY8" fmla="*/ 1256854 h 4446796"/>
              <a:gd name="connsiteX0" fmla="*/ 38 w 9857129"/>
              <a:gd name="connsiteY0" fmla="*/ 1113118 h 4303060"/>
              <a:gd name="connsiteX1" fmla="*/ 1970676 w 9857129"/>
              <a:gd name="connsiteY1" fmla="*/ 15878 h 4303060"/>
              <a:gd name="connsiteX2" fmla="*/ 8082466 w 9857129"/>
              <a:gd name="connsiteY2" fmla="*/ 0 h 4303060"/>
              <a:gd name="connsiteX3" fmla="*/ 9742432 w 9857129"/>
              <a:gd name="connsiteY3" fmla="*/ 969684 h 4303060"/>
              <a:gd name="connsiteX4" fmla="*/ 9105938 w 9857129"/>
              <a:gd name="connsiteY4" fmla="*/ 3691965 h 4303060"/>
              <a:gd name="connsiteX5" fmla="*/ 8396231 w 9857129"/>
              <a:gd name="connsiteY5" fmla="*/ 4303060 h 4303060"/>
              <a:gd name="connsiteX6" fmla="*/ 1014544 w 9857129"/>
              <a:gd name="connsiteY6" fmla="*/ 4303060 h 4303060"/>
              <a:gd name="connsiteX7" fmla="*/ 304838 w 9857129"/>
              <a:gd name="connsiteY7" fmla="*/ 3736789 h 4303060"/>
              <a:gd name="connsiteX8" fmla="*/ 38 w 9857129"/>
              <a:gd name="connsiteY8" fmla="*/ 1113118 h 4303060"/>
              <a:gd name="connsiteX0" fmla="*/ 45 w 9857136"/>
              <a:gd name="connsiteY0" fmla="*/ 1113118 h 4303060"/>
              <a:gd name="connsiteX1" fmla="*/ 1970683 w 9857136"/>
              <a:gd name="connsiteY1" fmla="*/ 15878 h 4303060"/>
              <a:gd name="connsiteX2" fmla="*/ 8082473 w 9857136"/>
              <a:gd name="connsiteY2" fmla="*/ 0 h 4303060"/>
              <a:gd name="connsiteX3" fmla="*/ 9742439 w 9857136"/>
              <a:gd name="connsiteY3" fmla="*/ 969684 h 4303060"/>
              <a:gd name="connsiteX4" fmla="*/ 9105945 w 9857136"/>
              <a:gd name="connsiteY4" fmla="*/ 3691965 h 4303060"/>
              <a:gd name="connsiteX5" fmla="*/ 8396238 w 9857136"/>
              <a:gd name="connsiteY5" fmla="*/ 4303060 h 4303060"/>
              <a:gd name="connsiteX6" fmla="*/ 1014551 w 9857136"/>
              <a:gd name="connsiteY6" fmla="*/ 4303060 h 4303060"/>
              <a:gd name="connsiteX7" fmla="*/ 304845 w 9857136"/>
              <a:gd name="connsiteY7" fmla="*/ 3736789 h 4303060"/>
              <a:gd name="connsiteX8" fmla="*/ 45 w 9857136"/>
              <a:gd name="connsiteY8" fmla="*/ 1113118 h 4303060"/>
              <a:gd name="connsiteX0" fmla="*/ 43 w 9857134"/>
              <a:gd name="connsiteY0" fmla="*/ 1289625 h 4479567"/>
              <a:gd name="connsiteX1" fmla="*/ 2065274 w 9857134"/>
              <a:gd name="connsiteY1" fmla="*/ 12566 h 4479567"/>
              <a:gd name="connsiteX2" fmla="*/ 8082471 w 9857134"/>
              <a:gd name="connsiteY2" fmla="*/ 176507 h 4479567"/>
              <a:gd name="connsiteX3" fmla="*/ 9742437 w 9857134"/>
              <a:gd name="connsiteY3" fmla="*/ 1146191 h 4479567"/>
              <a:gd name="connsiteX4" fmla="*/ 9105943 w 9857134"/>
              <a:gd name="connsiteY4" fmla="*/ 3868472 h 4479567"/>
              <a:gd name="connsiteX5" fmla="*/ 8396236 w 9857134"/>
              <a:gd name="connsiteY5" fmla="*/ 4479567 h 4479567"/>
              <a:gd name="connsiteX6" fmla="*/ 1014549 w 9857134"/>
              <a:gd name="connsiteY6" fmla="*/ 4479567 h 4479567"/>
              <a:gd name="connsiteX7" fmla="*/ 304843 w 9857134"/>
              <a:gd name="connsiteY7" fmla="*/ 3913296 h 4479567"/>
              <a:gd name="connsiteX8" fmla="*/ 43 w 9857134"/>
              <a:gd name="connsiteY8" fmla="*/ 1289625 h 4479567"/>
              <a:gd name="connsiteX0" fmla="*/ 43 w 9857134"/>
              <a:gd name="connsiteY0" fmla="*/ 1289625 h 4479567"/>
              <a:gd name="connsiteX1" fmla="*/ 2065274 w 9857134"/>
              <a:gd name="connsiteY1" fmla="*/ 12566 h 4479567"/>
              <a:gd name="connsiteX2" fmla="*/ 8082471 w 9857134"/>
              <a:gd name="connsiteY2" fmla="*/ 176507 h 4479567"/>
              <a:gd name="connsiteX3" fmla="*/ 9742437 w 9857134"/>
              <a:gd name="connsiteY3" fmla="*/ 1146191 h 4479567"/>
              <a:gd name="connsiteX4" fmla="*/ 9105943 w 9857134"/>
              <a:gd name="connsiteY4" fmla="*/ 3868472 h 4479567"/>
              <a:gd name="connsiteX5" fmla="*/ 8396236 w 9857134"/>
              <a:gd name="connsiteY5" fmla="*/ 4479567 h 4479567"/>
              <a:gd name="connsiteX6" fmla="*/ 1014549 w 9857134"/>
              <a:gd name="connsiteY6" fmla="*/ 4479567 h 4479567"/>
              <a:gd name="connsiteX7" fmla="*/ 304843 w 9857134"/>
              <a:gd name="connsiteY7" fmla="*/ 3913296 h 4479567"/>
              <a:gd name="connsiteX8" fmla="*/ 43 w 9857134"/>
              <a:gd name="connsiteY8" fmla="*/ 1289625 h 4479567"/>
              <a:gd name="connsiteX0" fmla="*/ 43 w 9857134"/>
              <a:gd name="connsiteY0" fmla="*/ 1289625 h 4479567"/>
              <a:gd name="connsiteX1" fmla="*/ 2065274 w 9857134"/>
              <a:gd name="connsiteY1" fmla="*/ 12566 h 4479567"/>
              <a:gd name="connsiteX2" fmla="*/ 8082471 w 9857134"/>
              <a:gd name="connsiteY2" fmla="*/ 176507 h 4479567"/>
              <a:gd name="connsiteX3" fmla="*/ 9742437 w 9857134"/>
              <a:gd name="connsiteY3" fmla="*/ 1146191 h 4479567"/>
              <a:gd name="connsiteX4" fmla="*/ 9105943 w 9857134"/>
              <a:gd name="connsiteY4" fmla="*/ 3868472 h 4479567"/>
              <a:gd name="connsiteX5" fmla="*/ 8396236 w 9857134"/>
              <a:gd name="connsiteY5" fmla="*/ 4479567 h 4479567"/>
              <a:gd name="connsiteX6" fmla="*/ 1014549 w 9857134"/>
              <a:gd name="connsiteY6" fmla="*/ 4479567 h 4479567"/>
              <a:gd name="connsiteX7" fmla="*/ 304843 w 9857134"/>
              <a:gd name="connsiteY7" fmla="*/ 3913296 h 4479567"/>
              <a:gd name="connsiteX8" fmla="*/ 43 w 9857134"/>
              <a:gd name="connsiteY8" fmla="*/ 1289625 h 4479567"/>
              <a:gd name="connsiteX0" fmla="*/ 43 w 9857134"/>
              <a:gd name="connsiteY0" fmla="*/ 1289625 h 4479567"/>
              <a:gd name="connsiteX1" fmla="*/ 2065274 w 9857134"/>
              <a:gd name="connsiteY1" fmla="*/ 12566 h 4479567"/>
              <a:gd name="connsiteX2" fmla="*/ 8082471 w 9857134"/>
              <a:gd name="connsiteY2" fmla="*/ 176507 h 4479567"/>
              <a:gd name="connsiteX3" fmla="*/ 9742437 w 9857134"/>
              <a:gd name="connsiteY3" fmla="*/ 1146191 h 4479567"/>
              <a:gd name="connsiteX4" fmla="*/ 9105943 w 9857134"/>
              <a:gd name="connsiteY4" fmla="*/ 3868472 h 4479567"/>
              <a:gd name="connsiteX5" fmla="*/ 8396236 w 9857134"/>
              <a:gd name="connsiteY5" fmla="*/ 4479567 h 4479567"/>
              <a:gd name="connsiteX6" fmla="*/ 1014549 w 9857134"/>
              <a:gd name="connsiteY6" fmla="*/ 4479567 h 4479567"/>
              <a:gd name="connsiteX7" fmla="*/ 304843 w 9857134"/>
              <a:gd name="connsiteY7" fmla="*/ 3913296 h 4479567"/>
              <a:gd name="connsiteX8" fmla="*/ 43 w 9857134"/>
              <a:gd name="connsiteY8" fmla="*/ 1289625 h 4479567"/>
              <a:gd name="connsiteX0" fmla="*/ 43 w 9524004"/>
              <a:gd name="connsiteY0" fmla="*/ 1289625 h 4479567"/>
              <a:gd name="connsiteX1" fmla="*/ 2065274 w 9524004"/>
              <a:gd name="connsiteY1" fmla="*/ 12566 h 4479567"/>
              <a:gd name="connsiteX2" fmla="*/ 8082471 w 9524004"/>
              <a:gd name="connsiteY2" fmla="*/ 176507 h 4479567"/>
              <a:gd name="connsiteX3" fmla="*/ 9048754 w 9524004"/>
              <a:gd name="connsiteY3" fmla="*/ 1276060 h 4479567"/>
              <a:gd name="connsiteX4" fmla="*/ 9105943 w 9524004"/>
              <a:gd name="connsiteY4" fmla="*/ 3868472 h 4479567"/>
              <a:gd name="connsiteX5" fmla="*/ 8396236 w 9524004"/>
              <a:gd name="connsiteY5" fmla="*/ 4479567 h 4479567"/>
              <a:gd name="connsiteX6" fmla="*/ 1014549 w 9524004"/>
              <a:gd name="connsiteY6" fmla="*/ 4479567 h 4479567"/>
              <a:gd name="connsiteX7" fmla="*/ 304843 w 9524004"/>
              <a:gd name="connsiteY7" fmla="*/ 3913296 h 4479567"/>
              <a:gd name="connsiteX8" fmla="*/ 43 w 9524004"/>
              <a:gd name="connsiteY8" fmla="*/ 1289625 h 4479567"/>
              <a:gd name="connsiteX0" fmla="*/ 43 w 9671683"/>
              <a:gd name="connsiteY0" fmla="*/ 1289625 h 4479567"/>
              <a:gd name="connsiteX1" fmla="*/ 2065274 w 9671683"/>
              <a:gd name="connsiteY1" fmla="*/ 12566 h 4479567"/>
              <a:gd name="connsiteX2" fmla="*/ 8082471 w 9671683"/>
              <a:gd name="connsiteY2" fmla="*/ 176507 h 4479567"/>
              <a:gd name="connsiteX3" fmla="*/ 9048754 w 9671683"/>
              <a:gd name="connsiteY3" fmla="*/ 1276060 h 4479567"/>
              <a:gd name="connsiteX4" fmla="*/ 9105943 w 9671683"/>
              <a:gd name="connsiteY4" fmla="*/ 3868472 h 4479567"/>
              <a:gd name="connsiteX5" fmla="*/ 8396236 w 9671683"/>
              <a:gd name="connsiteY5" fmla="*/ 4479567 h 4479567"/>
              <a:gd name="connsiteX6" fmla="*/ 1014549 w 9671683"/>
              <a:gd name="connsiteY6" fmla="*/ 4479567 h 4479567"/>
              <a:gd name="connsiteX7" fmla="*/ 304843 w 9671683"/>
              <a:gd name="connsiteY7" fmla="*/ 3913296 h 4479567"/>
              <a:gd name="connsiteX8" fmla="*/ 43 w 9671683"/>
              <a:gd name="connsiteY8" fmla="*/ 1289625 h 4479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71683" h="4479567">
                <a:moveTo>
                  <a:pt x="43" y="1289625"/>
                </a:moveTo>
                <a:cubicBezTo>
                  <a:pt x="-8922" y="644132"/>
                  <a:pt x="1401851" y="-106550"/>
                  <a:pt x="2065274" y="12566"/>
                </a:cubicBezTo>
                <a:cubicBezTo>
                  <a:pt x="3247902" y="272332"/>
                  <a:pt x="5506296" y="-33282"/>
                  <a:pt x="8082471" y="176507"/>
                </a:cubicBezTo>
                <a:cubicBezTo>
                  <a:pt x="9257501" y="546135"/>
                  <a:pt x="8770848" y="307837"/>
                  <a:pt x="9048754" y="1276060"/>
                </a:cubicBezTo>
                <a:cubicBezTo>
                  <a:pt x="9744498" y="2112858"/>
                  <a:pt x="9981496" y="2928174"/>
                  <a:pt x="9105943" y="3868472"/>
                </a:cubicBezTo>
                <a:cubicBezTo>
                  <a:pt x="9105943" y="4002977"/>
                  <a:pt x="8530741" y="4479567"/>
                  <a:pt x="8396236" y="4479567"/>
                </a:cubicBezTo>
                <a:lnTo>
                  <a:pt x="1014549" y="4479567"/>
                </a:lnTo>
                <a:cubicBezTo>
                  <a:pt x="880044" y="4479567"/>
                  <a:pt x="582748" y="4289848"/>
                  <a:pt x="304843" y="3913296"/>
                </a:cubicBezTo>
                <a:cubicBezTo>
                  <a:pt x="107620" y="2934151"/>
                  <a:pt x="89690" y="2376347"/>
                  <a:pt x="43" y="1289625"/>
                </a:cubicBezTo>
                <a:close/>
              </a:path>
            </a:pathLst>
          </a:custGeom>
          <a:solidFill>
            <a:srgbClr val="2CB9F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9" name="Hình chữ nhật: Góc Tròn 8">
            <a:extLst>
              <a:ext uri="{FF2B5EF4-FFF2-40B4-BE49-F238E27FC236}">
                <a16:creationId xmlns:a16="http://schemas.microsoft.com/office/drawing/2014/main" id="{5F29F431-04A0-4AA7-8E98-35B7BE9B00FB}"/>
              </a:ext>
            </a:extLst>
          </p:cNvPr>
          <p:cNvSpPr/>
          <p:nvPr/>
        </p:nvSpPr>
        <p:spPr>
          <a:xfrm>
            <a:off x="3018097" y="5007935"/>
            <a:ext cx="3107807" cy="1384944"/>
          </a:xfrm>
          <a:prstGeom prst="roundRect">
            <a:avLst>
              <a:gd name="adj" fmla="val 3208"/>
            </a:avLst>
          </a:prstGeom>
          <a:solidFill>
            <a:schemeClr val="bg1">
              <a:lumMod val="75000"/>
            </a:schemeClr>
          </a:soli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nvGrpSpPr>
          <p:cNvPr id="34" name="Nhóm 33">
            <a:extLst>
              <a:ext uri="{FF2B5EF4-FFF2-40B4-BE49-F238E27FC236}">
                <a16:creationId xmlns:a16="http://schemas.microsoft.com/office/drawing/2014/main" id="{0EE25E35-7BD0-4F81-B4FF-23286B346C0D}"/>
              </a:ext>
            </a:extLst>
          </p:cNvPr>
          <p:cNvGrpSpPr/>
          <p:nvPr/>
        </p:nvGrpSpPr>
        <p:grpSpPr>
          <a:xfrm rot="20232160">
            <a:off x="808735" y="2493287"/>
            <a:ext cx="613226" cy="732865"/>
            <a:chOff x="952551" y="1131050"/>
            <a:chExt cx="2103666" cy="3280322"/>
          </a:xfrm>
          <a:solidFill>
            <a:srgbClr val="FE9B95">
              <a:alpha val="0"/>
            </a:srgbClr>
          </a:solidFill>
        </p:grpSpPr>
        <p:grpSp>
          <p:nvGrpSpPr>
            <p:cNvPr id="32" name="Nhóm 31">
              <a:extLst>
                <a:ext uri="{FF2B5EF4-FFF2-40B4-BE49-F238E27FC236}">
                  <a16:creationId xmlns:a16="http://schemas.microsoft.com/office/drawing/2014/main" id="{13627B6A-8406-435F-AB62-2F311F596A3D}"/>
                </a:ext>
              </a:extLst>
            </p:cNvPr>
            <p:cNvGrpSpPr/>
            <p:nvPr/>
          </p:nvGrpSpPr>
          <p:grpSpPr>
            <a:xfrm>
              <a:off x="952551" y="1131050"/>
              <a:ext cx="1877692" cy="3280322"/>
              <a:chOff x="1274408" y="124284"/>
              <a:chExt cx="2479167" cy="4284729"/>
            </a:xfrm>
            <a:grpFill/>
          </p:grpSpPr>
          <p:sp>
            <p:nvSpPr>
              <p:cNvPr id="26" name="Hình chữ nhật: Góc Tròn 25">
                <a:extLst>
                  <a:ext uri="{FF2B5EF4-FFF2-40B4-BE49-F238E27FC236}">
                    <a16:creationId xmlns:a16="http://schemas.microsoft.com/office/drawing/2014/main" id="{BA4EE0C3-8EF7-4DBA-B727-EA85941FF574}"/>
                  </a:ext>
                </a:extLst>
              </p:cNvPr>
              <p:cNvSpPr/>
              <p:nvPr/>
            </p:nvSpPr>
            <p:spPr>
              <a:xfrm>
                <a:off x="1274408" y="4227115"/>
                <a:ext cx="1620618" cy="18189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7" name="Hình chữ nhật: Góc Tròn 26">
                <a:extLst>
                  <a:ext uri="{FF2B5EF4-FFF2-40B4-BE49-F238E27FC236}">
                    <a16:creationId xmlns:a16="http://schemas.microsoft.com/office/drawing/2014/main" id="{0946BD70-1D87-4F97-B164-04132BCAE5A7}"/>
                  </a:ext>
                </a:extLst>
              </p:cNvPr>
              <p:cNvSpPr/>
              <p:nvPr/>
            </p:nvSpPr>
            <p:spPr>
              <a:xfrm rot="4828103">
                <a:off x="947605" y="3294448"/>
                <a:ext cx="1969080" cy="11707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8" name="Hình Bầu dục 27">
                <a:extLst>
                  <a:ext uri="{FF2B5EF4-FFF2-40B4-BE49-F238E27FC236}">
                    <a16:creationId xmlns:a16="http://schemas.microsoft.com/office/drawing/2014/main" id="{66EF009A-62FC-403E-B169-03077867812E}"/>
                  </a:ext>
                </a:extLst>
              </p:cNvPr>
              <p:cNvSpPr/>
              <p:nvPr/>
            </p:nvSpPr>
            <p:spPr>
              <a:xfrm>
                <a:off x="1586422" y="2174002"/>
                <a:ext cx="346652" cy="3512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9" name="Hình chữ nhật: Góc Tròn 28">
                <a:extLst>
                  <a:ext uri="{FF2B5EF4-FFF2-40B4-BE49-F238E27FC236}">
                    <a16:creationId xmlns:a16="http://schemas.microsoft.com/office/drawing/2014/main" id="{B306144E-D379-4C02-B961-9B2E9CD9A0CF}"/>
                  </a:ext>
                </a:extLst>
              </p:cNvPr>
              <p:cNvSpPr/>
              <p:nvPr/>
            </p:nvSpPr>
            <p:spPr>
              <a:xfrm rot="7195089">
                <a:off x="1275118" y="1404029"/>
                <a:ext cx="1927013" cy="13613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0" name="Lưu đồ: Trễ 29">
                <a:extLst>
                  <a:ext uri="{FF2B5EF4-FFF2-40B4-BE49-F238E27FC236}">
                    <a16:creationId xmlns:a16="http://schemas.microsoft.com/office/drawing/2014/main" id="{14C68599-4F83-4F03-8A11-F4EEF7B1CB4F}"/>
                  </a:ext>
                </a:extLst>
              </p:cNvPr>
              <p:cNvSpPr/>
              <p:nvPr/>
            </p:nvSpPr>
            <p:spPr>
              <a:xfrm rot="12414957">
                <a:off x="2630344" y="408739"/>
                <a:ext cx="320842" cy="276344"/>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1" name="Lưu đồ: Trễ 30">
                <a:extLst>
                  <a:ext uri="{FF2B5EF4-FFF2-40B4-BE49-F238E27FC236}">
                    <a16:creationId xmlns:a16="http://schemas.microsoft.com/office/drawing/2014/main" id="{7570941F-C25D-4C3C-B66D-D0ABBB490823}"/>
                  </a:ext>
                </a:extLst>
              </p:cNvPr>
              <p:cNvSpPr/>
              <p:nvPr/>
            </p:nvSpPr>
            <p:spPr>
              <a:xfrm rot="12602749">
                <a:off x="2800974" y="124284"/>
                <a:ext cx="952601" cy="1322045"/>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sp>
          <p:nvSpPr>
            <p:cNvPr id="33" name="Lưu đồ: Trễ 32">
              <a:extLst>
                <a:ext uri="{FF2B5EF4-FFF2-40B4-BE49-F238E27FC236}">
                  <a16:creationId xmlns:a16="http://schemas.microsoft.com/office/drawing/2014/main" id="{95DECD57-07B1-4F9D-B498-8866772E0EDB}"/>
                </a:ext>
              </a:extLst>
            </p:cNvPr>
            <p:cNvSpPr/>
            <p:nvPr/>
          </p:nvSpPr>
          <p:spPr>
            <a:xfrm rot="1775786">
              <a:off x="2756845" y="1660020"/>
              <a:ext cx="299372" cy="469179"/>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grpSp>
        <p:nvGrpSpPr>
          <p:cNvPr id="25" name="Nhóm 24">
            <a:extLst>
              <a:ext uri="{FF2B5EF4-FFF2-40B4-BE49-F238E27FC236}">
                <a16:creationId xmlns:a16="http://schemas.microsoft.com/office/drawing/2014/main" id="{23230A3F-5634-43C6-A4A6-4D9D0B48D6C8}"/>
              </a:ext>
            </a:extLst>
          </p:cNvPr>
          <p:cNvGrpSpPr/>
          <p:nvPr/>
        </p:nvGrpSpPr>
        <p:grpSpPr>
          <a:xfrm rot="1313128">
            <a:off x="9227967" y="2187681"/>
            <a:ext cx="478336" cy="1292888"/>
            <a:chOff x="9473922" y="1174377"/>
            <a:chExt cx="1738645" cy="3862507"/>
          </a:xfrm>
        </p:grpSpPr>
        <p:grpSp>
          <p:nvGrpSpPr>
            <p:cNvPr id="17" name="Nhóm 16">
              <a:extLst>
                <a:ext uri="{FF2B5EF4-FFF2-40B4-BE49-F238E27FC236}">
                  <a16:creationId xmlns:a16="http://schemas.microsoft.com/office/drawing/2014/main" id="{ED5B1DF4-3B3A-4F31-B6AC-1F2FA9AE23E5}"/>
                </a:ext>
              </a:extLst>
            </p:cNvPr>
            <p:cNvGrpSpPr/>
            <p:nvPr/>
          </p:nvGrpSpPr>
          <p:grpSpPr>
            <a:xfrm>
              <a:off x="9473922" y="1464361"/>
              <a:ext cx="1121963" cy="3345203"/>
              <a:chOff x="9632414" y="1468460"/>
              <a:chExt cx="1121963" cy="3345203"/>
            </a:xfrm>
          </p:grpSpPr>
          <p:sp>
            <p:nvSpPr>
              <p:cNvPr id="12" name="Hình Bầu dục 11">
                <a:extLst>
                  <a:ext uri="{FF2B5EF4-FFF2-40B4-BE49-F238E27FC236}">
                    <a16:creationId xmlns:a16="http://schemas.microsoft.com/office/drawing/2014/main" id="{6BC76ACA-0566-46E8-A94A-402BABE2ECE2}"/>
                  </a:ext>
                </a:extLst>
              </p:cNvPr>
              <p:cNvSpPr/>
              <p:nvPr/>
            </p:nvSpPr>
            <p:spPr>
              <a:xfrm rot="20713219">
                <a:off x="9827794" y="1468460"/>
                <a:ext cx="459242" cy="1002451"/>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1" name="Cung 10">
                <a:extLst>
                  <a:ext uri="{FF2B5EF4-FFF2-40B4-BE49-F238E27FC236}">
                    <a16:creationId xmlns:a16="http://schemas.microsoft.com/office/drawing/2014/main" id="{3AA22062-0A35-48FE-859D-DC92B29AAB13}"/>
                  </a:ext>
                </a:extLst>
              </p:cNvPr>
              <p:cNvSpPr/>
              <p:nvPr/>
            </p:nvSpPr>
            <p:spPr>
              <a:xfrm>
                <a:off x="9899676" y="1881051"/>
                <a:ext cx="315478" cy="2932612"/>
              </a:xfrm>
              <a:prstGeom prst="arc">
                <a:avLst>
                  <a:gd name="adj1" fmla="val 16364289"/>
                  <a:gd name="adj2" fmla="val 0"/>
                </a:avLst>
              </a:prstGeom>
              <a:ln w="571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sz="1050"/>
              </a:p>
            </p:txBody>
          </p:sp>
          <p:sp>
            <p:nvSpPr>
              <p:cNvPr id="13" name="Hình Bầu dục 11">
                <a:extLst>
                  <a:ext uri="{FF2B5EF4-FFF2-40B4-BE49-F238E27FC236}">
                    <a16:creationId xmlns:a16="http://schemas.microsoft.com/office/drawing/2014/main" id="{E4807BD7-AA4D-4DDF-B1E3-C61CC6BF13AC}"/>
                  </a:ext>
                </a:extLst>
              </p:cNvPr>
              <p:cNvSpPr/>
              <p:nvPr/>
            </p:nvSpPr>
            <p:spPr>
              <a:xfrm rot="2787974">
                <a:off x="10287209" y="2204984"/>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4" name="Hình Bầu dục 11">
                <a:extLst>
                  <a:ext uri="{FF2B5EF4-FFF2-40B4-BE49-F238E27FC236}">
                    <a16:creationId xmlns:a16="http://schemas.microsoft.com/office/drawing/2014/main" id="{4F99EBF3-6CDB-49B9-AE04-D4B6F1D3E60B}"/>
                  </a:ext>
                </a:extLst>
              </p:cNvPr>
              <p:cNvSpPr/>
              <p:nvPr/>
            </p:nvSpPr>
            <p:spPr>
              <a:xfrm rot="18570184">
                <a:off x="9780389" y="2227702"/>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5" name="Hình Bầu dục 11">
                <a:extLst>
                  <a:ext uri="{FF2B5EF4-FFF2-40B4-BE49-F238E27FC236}">
                    <a16:creationId xmlns:a16="http://schemas.microsoft.com/office/drawing/2014/main" id="{E12842C5-AF3E-4EF5-A05E-A6303F776C1E}"/>
                  </a:ext>
                </a:extLst>
              </p:cNvPr>
              <p:cNvSpPr/>
              <p:nvPr/>
            </p:nvSpPr>
            <p:spPr>
              <a:xfrm rot="2787974">
                <a:off x="10287210" y="2656383"/>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6" name="Hình Bầu dục 11">
                <a:extLst>
                  <a:ext uri="{FF2B5EF4-FFF2-40B4-BE49-F238E27FC236}">
                    <a16:creationId xmlns:a16="http://schemas.microsoft.com/office/drawing/2014/main" id="{98AF536F-9CDF-4894-8C73-B31404B38674}"/>
                  </a:ext>
                </a:extLst>
              </p:cNvPr>
              <p:cNvSpPr/>
              <p:nvPr/>
            </p:nvSpPr>
            <p:spPr>
              <a:xfrm rot="18699936">
                <a:off x="9837374" y="2679895"/>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grpSp>
          <p:nvGrpSpPr>
            <p:cNvPr id="18" name="Nhóm 17">
              <a:extLst>
                <a:ext uri="{FF2B5EF4-FFF2-40B4-BE49-F238E27FC236}">
                  <a16:creationId xmlns:a16="http://schemas.microsoft.com/office/drawing/2014/main" id="{D8020C0E-7055-473D-9C39-E2377251107C}"/>
                </a:ext>
              </a:extLst>
            </p:cNvPr>
            <p:cNvGrpSpPr/>
            <p:nvPr/>
          </p:nvGrpSpPr>
          <p:grpSpPr>
            <a:xfrm flipH="1">
              <a:off x="10013716" y="1174377"/>
              <a:ext cx="1198851" cy="3862507"/>
              <a:chOff x="9632414" y="1468460"/>
              <a:chExt cx="1121963" cy="3345203"/>
            </a:xfrm>
          </p:grpSpPr>
          <p:sp>
            <p:nvSpPr>
              <p:cNvPr id="19" name="Hình Bầu dục 11">
                <a:extLst>
                  <a:ext uri="{FF2B5EF4-FFF2-40B4-BE49-F238E27FC236}">
                    <a16:creationId xmlns:a16="http://schemas.microsoft.com/office/drawing/2014/main" id="{3B5765F6-ED4E-4CE3-80D8-428A45638DFB}"/>
                  </a:ext>
                </a:extLst>
              </p:cNvPr>
              <p:cNvSpPr/>
              <p:nvPr/>
            </p:nvSpPr>
            <p:spPr>
              <a:xfrm rot="20713219">
                <a:off x="9827794" y="1468460"/>
                <a:ext cx="459242" cy="1002451"/>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0" name="Cung 19">
                <a:extLst>
                  <a:ext uri="{FF2B5EF4-FFF2-40B4-BE49-F238E27FC236}">
                    <a16:creationId xmlns:a16="http://schemas.microsoft.com/office/drawing/2014/main" id="{B8767021-6603-45B1-AB33-59D11BCB9434}"/>
                  </a:ext>
                </a:extLst>
              </p:cNvPr>
              <p:cNvSpPr/>
              <p:nvPr/>
            </p:nvSpPr>
            <p:spPr>
              <a:xfrm>
                <a:off x="9899676" y="1881051"/>
                <a:ext cx="315478" cy="2932612"/>
              </a:xfrm>
              <a:prstGeom prst="arc">
                <a:avLst>
                  <a:gd name="adj1" fmla="val 16364289"/>
                  <a:gd name="adj2" fmla="val 0"/>
                </a:avLst>
              </a:prstGeom>
              <a:ln w="571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sz="1050"/>
              </a:p>
            </p:txBody>
          </p:sp>
          <p:sp>
            <p:nvSpPr>
              <p:cNvPr id="21" name="Hình Bầu dục 11">
                <a:extLst>
                  <a:ext uri="{FF2B5EF4-FFF2-40B4-BE49-F238E27FC236}">
                    <a16:creationId xmlns:a16="http://schemas.microsoft.com/office/drawing/2014/main" id="{8DF72600-D12A-4FD0-BA35-B36377DF5D4B}"/>
                  </a:ext>
                </a:extLst>
              </p:cNvPr>
              <p:cNvSpPr/>
              <p:nvPr/>
            </p:nvSpPr>
            <p:spPr>
              <a:xfrm rot="2787974">
                <a:off x="10287209" y="2204984"/>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2" name="Hình Bầu dục 11">
                <a:extLst>
                  <a:ext uri="{FF2B5EF4-FFF2-40B4-BE49-F238E27FC236}">
                    <a16:creationId xmlns:a16="http://schemas.microsoft.com/office/drawing/2014/main" id="{13977A99-787F-4369-8A62-C933E3C05F10}"/>
                  </a:ext>
                </a:extLst>
              </p:cNvPr>
              <p:cNvSpPr/>
              <p:nvPr/>
            </p:nvSpPr>
            <p:spPr>
              <a:xfrm rot="18570184">
                <a:off x="9780389" y="2227702"/>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3" name="Hình Bầu dục 11">
                <a:extLst>
                  <a:ext uri="{FF2B5EF4-FFF2-40B4-BE49-F238E27FC236}">
                    <a16:creationId xmlns:a16="http://schemas.microsoft.com/office/drawing/2014/main" id="{9702CBA6-5189-4E82-A827-E510CC089D8D}"/>
                  </a:ext>
                </a:extLst>
              </p:cNvPr>
              <p:cNvSpPr/>
              <p:nvPr/>
            </p:nvSpPr>
            <p:spPr>
              <a:xfrm rot="2787974">
                <a:off x="10287210" y="2656383"/>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4" name="Hình Bầu dục 11">
                <a:extLst>
                  <a:ext uri="{FF2B5EF4-FFF2-40B4-BE49-F238E27FC236}">
                    <a16:creationId xmlns:a16="http://schemas.microsoft.com/office/drawing/2014/main" id="{25F0D608-C968-4B5C-A2C6-B0D26124B9E5}"/>
                  </a:ext>
                </a:extLst>
              </p:cNvPr>
              <p:cNvSpPr/>
              <p:nvPr/>
            </p:nvSpPr>
            <p:spPr>
              <a:xfrm rot="18699936">
                <a:off x="9837374" y="2679895"/>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sp>
          <p:nvSpPr>
            <p:cNvPr id="10" name="Lưu đồ: Thao tác Thủ công 9">
              <a:extLst>
                <a:ext uri="{FF2B5EF4-FFF2-40B4-BE49-F238E27FC236}">
                  <a16:creationId xmlns:a16="http://schemas.microsoft.com/office/drawing/2014/main" id="{B2453782-F624-4397-AE78-FBC06D4CE9A7}"/>
                </a:ext>
              </a:extLst>
            </p:cNvPr>
            <p:cNvSpPr/>
            <p:nvPr/>
          </p:nvSpPr>
          <p:spPr>
            <a:xfrm>
              <a:off x="9547986" y="3352800"/>
              <a:ext cx="1459832" cy="1066800"/>
            </a:xfrm>
            <a:prstGeom prst="flowChartManualOperation">
              <a:avLst/>
            </a:prstGeom>
            <a:solidFill>
              <a:srgbClr val="F6D2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sp>
        <p:nvSpPr>
          <p:cNvPr id="36" name="Hình chữ nhật 35">
            <a:extLst>
              <a:ext uri="{FF2B5EF4-FFF2-40B4-BE49-F238E27FC236}">
                <a16:creationId xmlns:a16="http://schemas.microsoft.com/office/drawing/2014/main" id="{76486EDF-A5F4-4FFE-A561-568BFC2B76E2}"/>
              </a:ext>
            </a:extLst>
          </p:cNvPr>
          <p:cNvSpPr/>
          <p:nvPr/>
        </p:nvSpPr>
        <p:spPr>
          <a:xfrm>
            <a:off x="1467293" y="3902826"/>
            <a:ext cx="6802179" cy="12406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7" name="Hình chữ nhật: Góc Tròn 6">
            <a:extLst>
              <a:ext uri="{FF2B5EF4-FFF2-40B4-BE49-F238E27FC236}">
                <a16:creationId xmlns:a16="http://schemas.microsoft.com/office/drawing/2014/main" id="{73B6DF58-BBED-4DA1-B875-05B4C99CE7FF}"/>
              </a:ext>
            </a:extLst>
          </p:cNvPr>
          <p:cNvSpPr/>
          <p:nvPr/>
        </p:nvSpPr>
        <p:spPr>
          <a:xfrm>
            <a:off x="2332116" y="3197560"/>
            <a:ext cx="4439653" cy="136424"/>
          </a:xfrm>
          <a:custGeom>
            <a:avLst/>
            <a:gdLst>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919537 w 5919537"/>
              <a:gd name="connsiteY4" fmla="*/ 258717 h 310462"/>
              <a:gd name="connsiteX5" fmla="*/ 5867792 w 5919537"/>
              <a:gd name="connsiteY5" fmla="*/ 310462 h 310462"/>
              <a:gd name="connsiteX6" fmla="*/ 51745 w 5919537"/>
              <a:gd name="connsiteY6" fmla="*/ 310462 h 310462"/>
              <a:gd name="connsiteX7" fmla="*/ 0 w 5919537"/>
              <a:gd name="connsiteY7" fmla="*/ 258717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919537 w 5919537"/>
              <a:gd name="connsiteY4" fmla="*/ 258717 h 310462"/>
              <a:gd name="connsiteX5" fmla="*/ 5867792 w 5919537"/>
              <a:gd name="connsiteY5" fmla="*/ 310462 h 310462"/>
              <a:gd name="connsiteX6" fmla="*/ 226673 w 5919537"/>
              <a:gd name="connsiteY6" fmla="*/ 310462 h 310462"/>
              <a:gd name="connsiteX7" fmla="*/ 0 w 5919537"/>
              <a:gd name="connsiteY7" fmla="*/ 258717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919537 w 5919537"/>
              <a:gd name="connsiteY4" fmla="*/ 258717 h 310462"/>
              <a:gd name="connsiteX5" fmla="*/ 5867792 w 5919537"/>
              <a:gd name="connsiteY5" fmla="*/ 310462 h 310462"/>
              <a:gd name="connsiteX6" fmla="*/ 226673 w 5919537"/>
              <a:gd name="connsiteY6" fmla="*/ 310462 h 310462"/>
              <a:gd name="connsiteX7" fmla="*/ 151075 w 5919537"/>
              <a:gd name="connsiteY7" fmla="*/ 179204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919537 w 5919537"/>
              <a:gd name="connsiteY4" fmla="*/ 258717 h 310462"/>
              <a:gd name="connsiteX5" fmla="*/ 5867792 w 5919537"/>
              <a:gd name="connsiteY5" fmla="*/ 310462 h 310462"/>
              <a:gd name="connsiteX6" fmla="*/ 226673 w 5919537"/>
              <a:gd name="connsiteY6" fmla="*/ 310462 h 310462"/>
              <a:gd name="connsiteX7" fmla="*/ 111318 w 5919537"/>
              <a:gd name="connsiteY7" fmla="*/ 226912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890323 w 5919537"/>
              <a:gd name="connsiteY4" fmla="*/ 229503 h 310462"/>
              <a:gd name="connsiteX5" fmla="*/ 5867792 w 5919537"/>
              <a:gd name="connsiteY5" fmla="*/ 310462 h 310462"/>
              <a:gd name="connsiteX6" fmla="*/ 226673 w 5919537"/>
              <a:gd name="connsiteY6" fmla="*/ 310462 h 310462"/>
              <a:gd name="connsiteX7" fmla="*/ 111318 w 5919537"/>
              <a:gd name="connsiteY7" fmla="*/ 226912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890323 w 5919537"/>
              <a:gd name="connsiteY4" fmla="*/ 229503 h 310462"/>
              <a:gd name="connsiteX5" fmla="*/ 5765543 w 5919537"/>
              <a:gd name="connsiteY5" fmla="*/ 310462 h 310462"/>
              <a:gd name="connsiteX6" fmla="*/ 226673 w 5919537"/>
              <a:gd name="connsiteY6" fmla="*/ 310462 h 310462"/>
              <a:gd name="connsiteX7" fmla="*/ 111318 w 5919537"/>
              <a:gd name="connsiteY7" fmla="*/ 226912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831895 w 5919537"/>
              <a:gd name="connsiteY4" fmla="*/ 200289 h 310462"/>
              <a:gd name="connsiteX5" fmla="*/ 5765543 w 5919537"/>
              <a:gd name="connsiteY5" fmla="*/ 310462 h 310462"/>
              <a:gd name="connsiteX6" fmla="*/ 226673 w 5919537"/>
              <a:gd name="connsiteY6" fmla="*/ 310462 h 310462"/>
              <a:gd name="connsiteX7" fmla="*/ 111318 w 5919537"/>
              <a:gd name="connsiteY7" fmla="*/ 226912 h 310462"/>
              <a:gd name="connsiteX8" fmla="*/ 0 w 5919537"/>
              <a:gd name="connsiteY8" fmla="*/ 51745 h 310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19537" h="310462">
                <a:moveTo>
                  <a:pt x="0" y="51745"/>
                </a:moveTo>
                <a:cubicBezTo>
                  <a:pt x="0" y="23167"/>
                  <a:pt x="23167" y="0"/>
                  <a:pt x="51745" y="0"/>
                </a:cubicBezTo>
                <a:lnTo>
                  <a:pt x="5867792" y="0"/>
                </a:lnTo>
                <a:cubicBezTo>
                  <a:pt x="5896370" y="0"/>
                  <a:pt x="5919537" y="23167"/>
                  <a:pt x="5919537" y="51745"/>
                </a:cubicBezTo>
                <a:lnTo>
                  <a:pt x="5831895" y="200289"/>
                </a:lnTo>
                <a:cubicBezTo>
                  <a:pt x="5831895" y="228867"/>
                  <a:pt x="5794121" y="310462"/>
                  <a:pt x="5765543" y="310462"/>
                </a:cubicBezTo>
                <a:lnTo>
                  <a:pt x="226673" y="310462"/>
                </a:lnTo>
                <a:cubicBezTo>
                  <a:pt x="198095" y="310462"/>
                  <a:pt x="111318" y="255490"/>
                  <a:pt x="111318" y="226912"/>
                </a:cubicBezTo>
                <a:lnTo>
                  <a:pt x="0" y="51745"/>
                </a:lnTo>
                <a:close/>
              </a:path>
            </a:pathLst>
          </a:custGeom>
          <a:solidFill>
            <a:srgbClr val="F4F3F7">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8" name="Hình chữ nhật: Góc Tròn 7">
            <a:extLst>
              <a:ext uri="{FF2B5EF4-FFF2-40B4-BE49-F238E27FC236}">
                <a16:creationId xmlns:a16="http://schemas.microsoft.com/office/drawing/2014/main" id="{BF0C335D-DD30-4A4B-9030-77CFC1E5BA8E}"/>
              </a:ext>
            </a:extLst>
          </p:cNvPr>
          <p:cNvSpPr/>
          <p:nvPr/>
        </p:nvSpPr>
        <p:spPr>
          <a:xfrm>
            <a:off x="4092880" y="3178276"/>
            <a:ext cx="958241" cy="62465"/>
          </a:xfrm>
          <a:prstGeom prst="roundRect">
            <a:avLst>
              <a:gd name="adj" fmla="val 0"/>
            </a:avLst>
          </a:prstGeom>
          <a:solidFill>
            <a:schemeClr val="bg1">
              <a:lumMod val="65000"/>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4" name="Hình chữ nhật: Góc Tròn 3">
            <a:extLst>
              <a:ext uri="{FF2B5EF4-FFF2-40B4-BE49-F238E27FC236}">
                <a16:creationId xmlns:a16="http://schemas.microsoft.com/office/drawing/2014/main" id="{D1DAEE76-6924-4FAF-ADFE-296961B2D66B}"/>
              </a:ext>
            </a:extLst>
          </p:cNvPr>
          <p:cNvSpPr/>
          <p:nvPr/>
        </p:nvSpPr>
        <p:spPr>
          <a:xfrm>
            <a:off x="3763728" y="3696587"/>
            <a:ext cx="1616545" cy="314053"/>
          </a:xfrm>
          <a:prstGeom prst="roundRect">
            <a:avLst>
              <a:gd name="adj" fmla="val 29817"/>
            </a:avLst>
          </a:prstGeom>
          <a:solidFill>
            <a:srgbClr val="2CB9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 name="Hình chữ nhật: Góc Tròn 2">
            <a:extLst>
              <a:ext uri="{FF2B5EF4-FFF2-40B4-BE49-F238E27FC236}">
                <a16:creationId xmlns:a16="http://schemas.microsoft.com/office/drawing/2014/main" id="{D51269D7-40CD-4B61-84E0-482DA50F80FD}"/>
              </a:ext>
            </a:extLst>
          </p:cNvPr>
          <p:cNvSpPr/>
          <p:nvPr/>
        </p:nvSpPr>
        <p:spPr>
          <a:xfrm>
            <a:off x="3930386" y="3353078"/>
            <a:ext cx="1282343" cy="314053"/>
          </a:xfrm>
          <a:prstGeom prst="roundRect">
            <a:avLst>
              <a:gd name="adj" fmla="val 38029"/>
            </a:avLst>
          </a:prstGeom>
          <a:solidFill>
            <a:srgbClr val="F6AEAE">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Tree>
    <p:extLst>
      <p:ext uri="{BB962C8B-B14F-4D97-AF65-F5344CB8AC3E}">
        <p14:creationId xmlns:p14="http://schemas.microsoft.com/office/powerpoint/2010/main" val="262652761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19" name="Rectangle 18">
            <a:extLst>
              <a:ext uri="{FF2B5EF4-FFF2-40B4-BE49-F238E27FC236}">
                <a16:creationId xmlns:a16="http://schemas.microsoft.com/office/drawing/2014/main" id="{383E3430-AE9C-4D4A-B3E1-3BD4C05547D0}"/>
              </a:ext>
            </a:extLst>
          </p:cNvPr>
          <p:cNvSpPr/>
          <p:nvPr/>
        </p:nvSpPr>
        <p:spPr>
          <a:xfrm>
            <a:off x="-9525" y="-60370"/>
            <a:ext cx="9668741" cy="5514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grpSp>
        <p:nvGrpSpPr>
          <p:cNvPr id="9" name="Group 8">
            <a:extLst>
              <a:ext uri="{FF2B5EF4-FFF2-40B4-BE49-F238E27FC236}">
                <a16:creationId xmlns:a16="http://schemas.microsoft.com/office/drawing/2014/main" id="{EB95D6B1-49ED-447A-BB7A-4F2961BDF853}"/>
              </a:ext>
            </a:extLst>
          </p:cNvPr>
          <p:cNvGrpSpPr/>
          <p:nvPr/>
        </p:nvGrpSpPr>
        <p:grpSpPr>
          <a:xfrm>
            <a:off x="280116" y="505553"/>
            <a:ext cx="8429544" cy="628800"/>
            <a:chOff x="671512" y="2257350"/>
            <a:chExt cx="8429544" cy="628800"/>
          </a:xfrm>
        </p:grpSpPr>
        <p:sp>
          <p:nvSpPr>
            <p:cNvPr id="23" name="Rectangle: Rounded Corners 22">
              <a:extLst>
                <a:ext uri="{FF2B5EF4-FFF2-40B4-BE49-F238E27FC236}">
                  <a16:creationId xmlns:a16="http://schemas.microsoft.com/office/drawing/2014/main" id="{9D2C9CE3-6968-478A-9169-B6185ECC9507}"/>
                </a:ext>
              </a:extLst>
            </p:cNvPr>
            <p:cNvSpPr/>
            <p:nvPr/>
          </p:nvSpPr>
          <p:spPr>
            <a:xfrm>
              <a:off x="671512" y="2257350"/>
              <a:ext cx="8429544"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4" name="Oval 23">
              <a:extLst>
                <a:ext uri="{FF2B5EF4-FFF2-40B4-BE49-F238E27FC236}">
                  <a16:creationId xmlns:a16="http://schemas.microsoft.com/office/drawing/2014/main" id="{997B2505-9A6B-4CD4-AB8C-246AA3F72339}"/>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5" name="TextBox 4">
              <a:extLst>
                <a:ext uri="{FF2B5EF4-FFF2-40B4-BE49-F238E27FC236}">
                  <a16:creationId xmlns:a16="http://schemas.microsoft.com/office/drawing/2014/main" id="{5597C026-6509-444B-A6A1-DBC543961234}"/>
                </a:ext>
              </a:extLst>
            </p:cNvPr>
            <p:cNvSpPr txBox="1"/>
            <p:nvPr/>
          </p:nvSpPr>
          <p:spPr>
            <a:xfrm>
              <a:off x="1090612" y="2385030"/>
              <a:ext cx="3852864"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Giáo vụ</a:t>
              </a:r>
              <a:endParaRPr lang="vi-VN" sz="2000" b="1" dirty="0">
                <a:solidFill>
                  <a:srgbClr val="FF0000"/>
                </a:solidFill>
                <a:latin typeface="Questrial" panose="020B0604020202020204" charset="0"/>
              </a:endParaRPr>
            </a:p>
          </p:txBody>
        </p:sp>
      </p:grpSp>
      <p:cxnSp>
        <p:nvCxnSpPr>
          <p:cNvPr id="13" name="Connector: Elbow 12">
            <a:extLst>
              <a:ext uri="{FF2B5EF4-FFF2-40B4-BE49-F238E27FC236}">
                <a16:creationId xmlns:a16="http://schemas.microsoft.com/office/drawing/2014/main" id="{15346C10-5620-6F76-FD09-5EE98BC6DC06}"/>
              </a:ext>
            </a:extLst>
          </p:cNvPr>
          <p:cNvCxnSpPr>
            <a:cxnSpLocks/>
            <a:endCxn id="77" idx="1"/>
          </p:cNvCxnSpPr>
          <p:nvPr/>
        </p:nvCxnSpPr>
        <p:spPr>
          <a:xfrm rot="16200000" flipH="1">
            <a:off x="402398" y="1295918"/>
            <a:ext cx="498664"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Connector: Elbow 13">
            <a:extLst>
              <a:ext uri="{FF2B5EF4-FFF2-40B4-BE49-F238E27FC236}">
                <a16:creationId xmlns:a16="http://schemas.microsoft.com/office/drawing/2014/main" id="{994C9206-1E8C-A8AF-3EA8-9A5A477D0677}"/>
              </a:ext>
            </a:extLst>
          </p:cNvPr>
          <p:cNvCxnSpPr>
            <a:cxnSpLocks/>
            <a:endCxn id="69" idx="1"/>
          </p:cNvCxnSpPr>
          <p:nvPr/>
        </p:nvCxnSpPr>
        <p:spPr>
          <a:xfrm rot="16200000" flipH="1">
            <a:off x="357855" y="1839127"/>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06682C66-F06B-AC5A-2EEE-FC0324C434A6}"/>
              </a:ext>
            </a:extLst>
          </p:cNvPr>
          <p:cNvCxnSpPr>
            <a:cxnSpLocks/>
            <a:endCxn id="17" idx="1"/>
          </p:cNvCxnSpPr>
          <p:nvPr/>
        </p:nvCxnSpPr>
        <p:spPr>
          <a:xfrm rot="16200000" flipH="1">
            <a:off x="357856" y="2426879"/>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Connector: Elbow 27">
            <a:extLst>
              <a:ext uri="{FF2B5EF4-FFF2-40B4-BE49-F238E27FC236}">
                <a16:creationId xmlns:a16="http://schemas.microsoft.com/office/drawing/2014/main" id="{3F5E70EF-1BB3-1478-AE24-ADDE6D5EFE37}"/>
              </a:ext>
            </a:extLst>
          </p:cNvPr>
          <p:cNvCxnSpPr>
            <a:cxnSpLocks/>
            <a:endCxn id="25" idx="1"/>
          </p:cNvCxnSpPr>
          <p:nvPr/>
        </p:nvCxnSpPr>
        <p:spPr>
          <a:xfrm rot="16200000" flipH="1">
            <a:off x="357856" y="3034932"/>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B6B6FC60-CF5D-78CB-81D2-0EF79705A3C8}"/>
              </a:ext>
            </a:extLst>
          </p:cNvPr>
          <p:cNvGrpSpPr/>
          <p:nvPr/>
        </p:nvGrpSpPr>
        <p:grpSpPr>
          <a:xfrm>
            <a:off x="739499" y="3776981"/>
            <a:ext cx="3025535" cy="494283"/>
            <a:chOff x="739499" y="1385876"/>
            <a:chExt cx="3025535" cy="494283"/>
          </a:xfrm>
        </p:grpSpPr>
        <p:sp>
          <p:nvSpPr>
            <p:cNvPr id="30" name="Rectangle: Rounded Corners 29">
              <a:extLst>
                <a:ext uri="{FF2B5EF4-FFF2-40B4-BE49-F238E27FC236}">
                  <a16:creationId xmlns:a16="http://schemas.microsoft.com/office/drawing/2014/main" id="{3385AAAE-146B-DC84-5349-E44677DD3929}"/>
                </a:ext>
              </a:extLst>
            </p:cNvPr>
            <p:cNvSpPr/>
            <p:nvPr/>
          </p:nvSpPr>
          <p:spPr>
            <a:xfrm>
              <a:off x="739499" y="1385876"/>
              <a:ext cx="2965394"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31" name="TextBox 30">
              <a:extLst>
                <a:ext uri="{FF2B5EF4-FFF2-40B4-BE49-F238E27FC236}">
                  <a16:creationId xmlns:a16="http://schemas.microsoft.com/office/drawing/2014/main" id="{3105BF79-253C-A551-2506-AC70D7A36A05}"/>
                </a:ext>
              </a:extLst>
            </p:cNvPr>
            <p:cNvSpPr txBox="1"/>
            <p:nvPr/>
          </p:nvSpPr>
          <p:spPr>
            <a:xfrm>
              <a:off x="1048698" y="1429803"/>
              <a:ext cx="2716336"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Quản lý lớp học</a:t>
              </a:r>
              <a:endParaRPr lang="vi-VN" sz="2000" b="1" dirty="0">
                <a:solidFill>
                  <a:srgbClr val="FF0000"/>
                </a:solidFill>
                <a:latin typeface="Questrial" panose="020B0604020202020204" charset="0"/>
              </a:endParaRPr>
            </a:p>
          </p:txBody>
        </p:sp>
        <p:sp>
          <p:nvSpPr>
            <p:cNvPr id="32" name="Isosceles Triangle 31">
              <a:extLst>
                <a:ext uri="{FF2B5EF4-FFF2-40B4-BE49-F238E27FC236}">
                  <a16:creationId xmlns:a16="http://schemas.microsoft.com/office/drawing/2014/main" id="{A7F5AF8D-8464-CE83-BDC3-88AF0CC3E769}"/>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33" name="Connector: Elbow 32">
            <a:extLst>
              <a:ext uri="{FF2B5EF4-FFF2-40B4-BE49-F238E27FC236}">
                <a16:creationId xmlns:a16="http://schemas.microsoft.com/office/drawing/2014/main" id="{026D3ABE-AA0D-E9F4-0860-3C8E2A75A99D}"/>
              </a:ext>
            </a:extLst>
          </p:cNvPr>
          <p:cNvCxnSpPr>
            <a:cxnSpLocks/>
            <a:endCxn id="30" idx="1"/>
          </p:cNvCxnSpPr>
          <p:nvPr/>
        </p:nvCxnSpPr>
        <p:spPr>
          <a:xfrm rot="16200000" flipH="1">
            <a:off x="357856" y="3642480"/>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4" name="Group 33">
            <a:extLst>
              <a:ext uri="{FF2B5EF4-FFF2-40B4-BE49-F238E27FC236}">
                <a16:creationId xmlns:a16="http://schemas.microsoft.com/office/drawing/2014/main" id="{C241841B-BC94-044B-8963-59BC3C499D3B}"/>
              </a:ext>
            </a:extLst>
          </p:cNvPr>
          <p:cNvGrpSpPr/>
          <p:nvPr/>
        </p:nvGrpSpPr>
        <p:grpSpPr>
          <a:xfrm>
            <a:off x="739499" y="4385465"/>
            <a:ext cx="4531747" cy="494283"/>
            <a:chOff x="739499" y="1385876"/>
            <a:chExt cx="4531747" cy="494283"/>
          </a:xfrm>
        </p:grpSpPr>
        <p:sp>
          <p:nvSpPr>
            <p:cNvPr id="35" name="Rectangle: Rounded Corners 34">
              <a:extLst>
                <a:ext uri="{FF2B5EF4-FFF2-40B4-BE49-F238E27FC236}">
                  <a16:creationId xmlns:a16="http://schemas.microsoft.com/office/drawing/2014/main" id="{9A81C38B-218B-B65E-206E-980FF5134AC5}"/>
                </a:ext>
              </a:extLst>
            </p:cNvPr>
            <p:cNvSpPr/>
            <p:nvPr/>
          </p:nvSpPr>
          <p:spPr>
            <a:xfrm>
              <a:off x="739499" y="1385876"/>
              <a:ext cx="2575201"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36" name="TextBox 35">
              <a:extLst>
                <a:ext uri="{FF2B5EF4-FFF2-40B4-BE49-F238E27FC236}">
                  <a16:creationId xmlns:a16="http://schemas.microsoft.com/office/drawing/2014/main" id="{7DB900A6-6F23-9A4C-BE6D-1DF27E9A06AA}"/>
                </a:ext>
              </a:extLst>
            </p:cNvPr>
            <p:cNvSpPr txBox="1"/>
            <p:nvPr/>
          </p:nvSpPr>
          <p:spPr>
            <a:xfrm>
              <a:off x="1048697" y="1429803"/>
              <a:ext cx="4222549"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Nhận thông báo</a:t>
              </a:r>
              <a:endParaRPr lang="vi-VN" sz="2000" b="1" dirty="0">
                <a:solidFill>
                  <a:srgbClr val="FF0000"/>
                </a:solidFill>
                <a:latin typeface="Questrial" panose="020B0604020202020204" charset="0"/>
              </a:endParaRPr>
            </a:p>
          </p:txBody>
        </p:sp>
        <p:sp>
          <p:nvSpPr>
            <p:cNvPr id="37" name="Isosceles Triangle 36">
              <a:extLst>
                <a:ext uri="{FF2B5EF4-FFF2-40B4-BE49-F238E27FC236}">
                  <a16:creationId xmlns:a16="http://schemas.microsoft.com/office/drawing/2014/main" id="{DF293D0C-71CD-55F8-8F51-2B5C1050167B}"/>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39" name="Connector: Elbow 38">
            <a:extLst>
              <a:ext uri="{FF2B5EF4-FFF2-40B4-BE49-F238E27FC236}">
                <a16:creationId xmlns:a16="http://schemas.microsoft.com/office/drawing/2014/main" id="{14AD37D1-B440-1721-113D-575B941A4119}"/>
              </a:ext>
            </a:extLst>
          </p:cNvPr>
          <p:cNvCxnSpPr>
            <a:cxnSpLocks/>
            <a:endCxn id="35" idx="1"/>
          </p:cNvCxnSpPr>
          <p:nvPr/>
        </p:nvCxnSpPr>
        <p:spPr>
          <a:xfrm rot="16200000" flipH="1">
            <a:off x="357856" y="4250964"/>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5" name="Group 44">
            <a:extLst>
              <a:ext uri="{FF2B5EF4-FFF2-40B4-BE49-F238E27FC236}">
                <a16:creationId xmlns:a16="http://schemas.microsoft.com/office/drawing/2014/main" id="{5C3C2BB2-6E15-145C-47DA-0ADCB6733178}"/>
              </a:ext>
            </a:extLst>
          </p:cNvPr>
          <p:cNvGrpSpPr/>
          <p:nvPr/>
        </p:nvGrpSpPr>
        <p:grpSpPr>
          <a:xfrm>
            <a:off x="3704893" y="1384880"/>
            <a:ext cx="1893467" cy="500739"/>
            <a:chOff x="3128371" y="1394264"/>
            <a:chExt cx="1961789" cy="628800"/>
          </a:xfrm>
        </p:grpSpPr>
        <p:sp>
          <p:nvSpPr>
            <p:cNvPr id="49" name="Rectangle: Rounded Corners 48">
              <a:extLst>
                <a:ext uri="{FF2B5EF4-FFF2-40B4-BE49-F238E27FC236}">
                  <a16:creationId xmlns:a16="http://schemas.microsoft.com/office/drawing/2014/main" id="{D46D5B7A-3E10-8114-AFE9-D808828E2678}"/>
                </a:ext>
              </a:extLst>
            </p:cNvPr>
            <p:cNvSpPr/>
            <p:nvPr/>
          </p:nvSpPr>
          <p:spPr>
            <a:xfrm>
              <a:off x="3128371" y="1394264"/>
              <a:ext cx="1961789"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51" name="TextBox 50">
              <a:extLst>
                <a:ext uri="{FF2B5EF4-FFF2-40B4-BE49-F238E27FC236}">
                  <a16:creationId xmlns:a16="http://schemas.microsoft.com/office/drawing/2014/main" id="{403911A0-40BD-773D-6A4C-80F4B8DF69B9}"/>
                </a:ext>
              </a:extLst>
            </p:cNvPr>
            <p:cNvSpPr txBox="1"/>
            <p:nvPr/>
          </p:nvSpPr>
          <p:spPr>
            <a:xfrm>
              <a:off x="3534141" y="1521944"/>
              <a:ext cx="1472833"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Đăng xuất</a:t>
              </a:r>
              <a:endParaRPr lang="vi-VN" sz="2000" b="1" dirty="0">
                <a:solidFill>
                  <a:srgbClr val="FF0000"/>
                </a:solidFill>
                <a:latin typeface="Questrial" panose="020B0604020202020204" charset="0"/>
              </a:endParaRPr>
            </a:p>
          </p:txBody>
        </p:sp>
        <p:sp>
          <p:nvSpPr>
            <p:cNvPr id="54" name="Isosceles Triangle 53">
              <a:extLst>
                <a:ext uri="{FF2B5EF4-FFF2-40B4-BE49-F238E27FC236}">
                  <a16:creationId xmlns:a16="http://schemas.microsoft.com/office/drawing/2014/main" id="{947436F7-CE14-3CCB-9429-C53AED16D06D}"/>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55" name="Connector: Elbow 54">
            <a:extLst>
              <a:ext uri="{FF2B5EF4-FFF2-40B4-BE49-F238E27FC236}">
                <a16:creationId xmlns:a16="http://schemas.microsoft.com/office/drawing/2014/main" id="{55EC4FF9-51D1-DBF1-353D-0CDA9FD7D6E1}"/>
              </a:ext>
            </a:extLst>
          </p:cNvPr>
          <p:cNvCxnSpPr>
            <a:cxnSpLocks/>
          </p:cNvCxnSpPr>
          <p:nvPr/>
        </p:nvCxnSpPr>
        <p:spPr>
          <a:xfrm flipV="1">
            <a:off x="2947173" y="2219586"/>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Connector: Elbow 55">
            <a:extLst>
              <a:ext uri="{FF2B5EF4-FFF2-40B4-BE49-F238E27FC236}">
                <a16:creationId xmlns:a16="http://schemas.microsoft.com/office/drawing/2014/main" id="{C7EFB38C-19ED-FCE7-DC7F-A10D954F9273}"/>
              </a:ext>
            </a:extLst>
          </p:cNvPr>
          <p:cNvCxnSpPr>
            <a:cxnSpLocks/>
          </p:cNvCxnSpPr>
          <p:nvPr/>
        </p:nvCxnSpPr>
        <p:spPr>
          <a:xfrm flipV="1">
            <a:off x="2986227" y="1627423"/>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4" name="Group 63">
            <a:extLst>
              <a:ext uri="{FF2B5EF4-FFF2-40B4-BE49-F238E27FC236}">
                <a16:creationId xmlns:a16="http://schemas.microsoft.com/office/drawing/2014/main" id="{46A1D0D0-30C9-74B9-CFFD-4185DC254F37}"/>
              </a:ext>
            </a:extLst>
          </p:cNvPr>
          <p:cNvGrpSpPr/>
          <p:nvPr/>
        </p:nvGrpSpPr>
        <p:grpSpPr>
          <a:xfrm>
            <a:off x="3704893" y="1969216"/>
            <a:ext cx="2110927" cy="500739"/>
            <a:chOff x="3128371" y="1394264"/>
            <a:chExt cx="2187095" cy="628800"/>
          </a:xfrm>
        </p:grpSpPr>
        <p:sp>
          <p:nvSpPr>
            <p:cNvPr id="65" name="Rectangle: Rounded Corners 64">
              <a:extLst>
                <a:ext uri="{FF2B5EF4-FFF2-40B4-BE49-F238E27FC236}">
                  <a16:creationId xmlns:a16="http://schemas.microsoft.com/office/drawing/2014/main" id="{A080EF77-1D31-4B7D-1CBC-FE7A502EEACB}"/>
                </a:ext>
              </a:extLst>
            </p:cNvPr>
            <p:cNvSpPr/>
            <p:nvPr/>
          </p:nvSpPr>
          <p:spPr>
            <a:xfrm>
              <a:off x="3128371" y="1394264"/>
              <a:ext cx="218709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66" name="TextBox 65">
              <a:extLst>
                <a:ext uri="{FF2B5EF4-FFF2-40B4-BE49-F238E27FC236}">
                  <a16:creationId xmlns:a16="http://schemas.microsoft.com/office/drawing/2014/main" id="{F5AB1A84-D21A-FB2B-4281-D8DC7F13486A}"/>
                </a:ext>
              </a:extLst>
            </p:cNvPr>
            <p:cNvSpPr txBox="1"/>
            <p:nvPr/>
          </p:nvSpPr>
          <p:spPr>
            <a:xfrm>
              <a:off x="3534142" y="1470782"/>
              <a:ext cx="1737762" cy="502436"/>
            </a:xfrm>
            <a:prstGeom prst="rect">
              <a:avLst/>
            </a:prstGeom>
            <a:noFill/>
          </p:spPr>
          <p:txBody>
            <a:bodyPr wrap="square" rtlCol="0" anchor="ctr">
              <a:spAutoFit/>
            </a:bodyPr>
            <a:lstStyle/>
            <a:p>
              <a:r>
                <a:rPr lang="en-US" sz="2000" b="1" dirty="0">
                  <a:solidFill>
                    <a:srgbClr val="FF0000"/>
                  </a:solidFill>
                  <a:latin typeface="Questrial" panose="020B0604020202020204" charset="0"/>
                </a:rPr>
                <a:t>Lịch cá nhân</a:t>
              </a:r>
              <a:endParaRPr lang="vi-VN" sz="2000" b="1" dirty="0">
                <a:solidFill>
                  <a:srgbClr val="FF0000"/>
                </a:solidFill>
                <a:latin typeface="Questrial" panose="020B0604020202020204" charset="0"/>
              </a:endParaRPr>
            </a:p>
          </p:txBody>
        </p:sp>
        <p:sp>
          <p:nvSpPr>
            <p:cNvPr id="67" name="Isosceles Triangle 66">
              <a:extLst>
                <a:ext uri="{FF2B5EF4-FFF2-40B4-BE49-F238E27FC236}">
                  <a16:creationId xmlns:a16="http://schemas.microsoft.com/office/drawing/2014/main" id="{32F1DA65-6C2F-36CD-5B80-BF15FAC9B9E7}"/>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68" name="Group 67">
            <a:extLst>
              <a:ext uri="{FF2B5EF4-FFF2-40B4-BE49-F238E27FC236}">
                <a16:creationId xmlns:a16="http://schemas.microsoft.com/office/drawing/2014/main" id="{6AFA94DA-CED0-1D3C-89C7-A3FCC82AF78B}"/>
              </a:ext>
            </a:extLst>
          </p:cNvPr>
          <p:cNvGrpSpPr/>
          <p:nvPr/>
        </p:nvGrpSpPr>
        <p:grpSpPr>
          <a:xfrm>
            <a:off x="739498" y="1973628"/>
            <a:ext cx="2535961" cy="494283"/>
            <a:chOff x="739498" y="1385876"/>
            <a:chExt cx="2535961" cy="494283"/>
          </a:xfrm>
        </p:grpSpPr>
        <p:sp>
          <p:nvSpPr>
            <p:cNvPr id="69" name="Rectangle: Rounded Corners 68">
              <a:extLst>
                <a:ext uri="{FF2B5EF4-FFF2-40B4-BE49-F238E27FC236}">
                  <a16:creationId xmlns:a16="http://schemas.microsoft.com/office/drawing/2014/main" id="{D825312B-FE2D-F25D-DAE8-F98BF34780F3}"/>
                </a:ext>
              </a:extLst>
            </p:cNvPr>
            <p:cNvSpPr/>
            <p:nvPr/>
          </p:nvSpPr>
          <p:spPr>
            <a:xfrm>
              <a:off x="739498" y="1385876"/>
              <a:ext cx="2535961"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70" name="TextBox 69">
              <a:extLst>
                <a:ext uri="{FF2B5EF4-FFF2-40B4-BE49-F238E27FC236}">
                  <a16:creationId xmlns:a16="http://schemas.microsoft.com/office/drawing/2014/main" id="{2079D5F0-A31F-70E5-271D-8ED53663553C}"/>
                </a:ext>
              </a:extLst>
            </p:cNvPr>
            <p:cNvSpPr txBox="1"/>
            <p:nvPr/>
          </p:nvSpPr>
          <p:spPr>
            <a:xfrm>
              <a:off x="1048698" y="1429803"/>
              <a:ext cx="2032584"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Xem tổng quan </a:t>
              </a:r>
              <a:endParaRPr lang="vi-VN" sz="2000" b="1" dirty="0">
                <a:solidFill>
                  <a:srgbClr val="FF0000"/>
                </a:solidFill>
                <a:latin typeface="Questrial" panose="020B0604020202020204" charset="0"/>
              </a:endParaRPr>
            </a:p>
          </p:txBody>
        </p:sp>
        <p:sp>
          <p:nvSpPr>
            <p:cNvPr id="71" name="Isosceles Triangle 70">
              <a:extLst>
                <a:ext uri="{FF2B5EF4-FFF2-40B4-BE49-F238E27FC236}">
                  <a16:creationId xmlns:a16="http://schemas.microsoft.com/office/drawing/2014/main" id="{97F8C6AD-52C5-F3F5-2167-804128B1EA69}"/>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76" name="Group 75">
            <a:extLst>
              <a:ext uri="{FF2B5EF4-FFF2-40B4-BE49-F238E27FC236}">
                <a16:creationId xmlns:a16="http://schemas.microsoft.com/office/drawing/2014/main" id="{74823E69-A460-1039-71DF-42166830024B}"/>
              </a:ext>
            </a:extLst>
          </p:cNvPr>
          <p:cNvGrpSpPr/>
          <p:nvPr/>
        </p:nvGrpSpPr>
        <p:grpSpPr>
          <a:xfrm>
            <a:off x="739498" y="1385876"/>
            <a:ext cx="2535961" cy="494283"/>
            <a:chOff x="739498" y="1385876"/>
            <a:chExt cx="2535961" cy="494283"/>
          </a:xfrm>
        </p:grpSpPr>
        <p:sp>
          <p:nvSpPr>
            <p:cNvPr id="77" name="Rectangle: Rounded Corners 76">
              <a:extLst>
                <a:ext uri="{FF2B5EF4-FFF2-40B4-BE49-F238E27FC236}">
                  <a16:creationId xmlns:a16="http://schemas.microsoft.com/office/drawing/2014/main" id="{FDDDD640-59EB-BA9C-00F9-17F3A0CBA313}"/>
                </a:ext>
              </a:extLst>
            </p:cNvPr>
            <p:cNvSpPr/>
            <p:nvPr/>
          </p:nvSpPr>
          <p:spPr>
            <a:xfrm>
              <a:off x="739498" y="1385876"/>
              <a:ext cx="2535961"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78" name="TextBox 77">
              <a:extLst>
                <a:ext uri="{FF2B5EF4-FFF2-40B4-BE49-F238E27FC236}">
                  <a16:creationId xmlns:a16="http://schemas.microsoft.com/office/drawing/2014/main" id="{6820F84A-7A1C-0633-425B-AA5DC001EA57}"/>
                </a:ext>
              </a:extLst>
            </p:cNvPr>
            <p:cNvSpPr txBox="1"/>
            <p:nvPr/>
          </p:nvSpPr>
          <p:spPr>
            <a:xfrm>
              <a:off x="1048698" y="1429803"/>
              <a:ext cx="1445262"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Đăng nhập</a:t>
              </a:r>
              <a:endParaRPr lang="vi-VN" sz="2000" b="1" dirty="0">
                <a:solidFill>
                  <a:srgbClr val="FF0000"/>
                </a:solidFill>
                <a:latin typeface="Questrial" panose="020B0604020202020204" charset="0"/>
              </a:endParaRPr>
            </a:p>
          </p:txBody>
        </p:sp>
        <p:sp>
          <p:nvSpPr>
            <p:cNvPr id="79" name="Isosceles Triangle 78">
              <a:extLst>
                <a:ext uri="{FF2B5EF4-FFF2-40B4-BE49-F238E27FC236}">
                  <a16:creationId xmlns:a16="http://schemas.microsoft.com/office/drawing/2014/main" id="{F64EFF66-C25D-9D98-C0D1-3CB2C445C7A5}"/>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80" name="Connector: Elbow 79">
            <a:extLst>
              <a:ext uri="{FF2B5EF4-FFF2-40B4-BE49-F238E27FC236}">
                <a16:creationId xmlns:a16="http://schemas.microsoft.com/office/drawing/2014/main" id="{03FF781D-44BF-2360-566C-1E9BCE7DA3CD}"/>
              </a:ext>
            </a:extLst>
          </p:cNvPr>
          <p:cNvCxnSpPr>
            <a:cxnSpLocks/>
          </p:cNvCxnSpPr>
          <p:nvPr/>
        </p:nvCxnSpPr>
        <p:spPr>
          <a:xfrm flipV="1">
            <a:off x="2959172" y="2828825"/>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81" name="Group 80">
            <a:extLst>
              <a:ext uri="{FF2B5EF4-FFF2-40B4-BE49-F238E27FC236}">
                <a16:creationId xmlns:a16="http://schemas.microsoft.com/office/drawing/2014/main" id="{9AC65160-4D20-D06C-2B46-2CC28077153F}"/>
              </a:ext>
            </a:extLst>
          </p:cNvPr>
          <p:cNvGrpSpPr/>
          <p:nvPr/>
        </p:nvGrpSpPr>
        <p:grpSpPr>
          <a:xfrm>
            <a:off x="3716892" y="2578455"/>
            <a:ext cx="2794522" cy="500739"/>
            <a:chOff x="3128371" y="1394264"/>
            <a:chExt cx="2895357" cy="628800"/>
          </a:xfrm>
        </p:grpSpPr>
        <p:sp>
          <p:nvSpPr>
            <p:cNvPr id="86" name="Rectangle: Rounded Corners 85">
              <a:extLst>
                <a:ext uri="{FF2B5EF4-FFF2-40B4-BE49-F238E27FC236}">
                  <a16:creationId xmlns:a16="http://schemas.microsoft.com/office/drawing/2014/main" id="{69CF0E38-5EFF-EE94-DCC8-805946709447}"/>
                </a:ext>
              </a:extLst>
            </p:cNvPr>
            <p:cNvSpPr/>
            <p:nvPr/>
          </p:nvSpPr>
          <p:spPr>
            <a:xfrm>
              <a:off x="3128371" y="1394264"/>
              <a:ext cx="2689069"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87" name="TextBox 86">
              <a:extLst>
                <a:ext uri="{FF2B5EF4-FFF2-40B4-BE49-F238E27FC236}">
                  <a16:creationId xmlns:a16="http://schemas.microsoft.com/office/drawing/2014/main" id="{CEC3BA44-BC3E-95C1-907D-DA28478A0A8E}"/>
                </a:ext>
              </a:extLst>
            </p:cNvPr>
            <p:cNvSpPr txBox="1"/>
            <p:nvPr/>
          </p:nvSpPr>
          <p:spPr>
            <a:xfrm>
              <a:off x="3534143" y="1470782"/>
              <a:ext cx="2489585" cy="502436"/>
            </a:xfrm>
            <a:prstGeom prst="rect">
              <a:avLst/>
            </a:prstGeom>
            <a:noFill/>
          </p:spPr>
          <p:txBody>
            <a:bodyPr wrap="square" rtlCol="0" anchor="ctr">
              <a:spAutoFit/>
            </a:bodyPr>
            <a:lstStyle/>
            <a:p>
              <a:r>
                <a:rPr lang="en-US" sz="2000" b="1" dirty="0">
                  <a:solidFill>
                    <a:srgbClr val="FF0000"/>
                  </a:solidFill>
                  <a:latin typeface="Questrial" panose="020B0604020202020204" charset="0"/>
                </a:rPr>
                <a:t>Quản lý tài khoản</a:t>
              </a:r>
              <a:endParaRPr lang="vi-VN" sz="2000" b="1" dirty="0">
                <a:solidFill>
                  <a:srgbClr val="FF0000"/>
                </a:solidFill>
                <a:latin typeface="Questrial" panose="020B0604020202020204" charset="0"/>
              </a:endParaRPr>
            </a:p>
          </p:txBody>
        </p:sp>
        <p:sp>
          <p:nvSpPr>
            <p:cNvPr id="88" name="Isosceles Triangle 87">
              <a:extLst>
                <a:ext uri="{FF2B5EF4-FFF2-40B4-BE49-F238E27FC236}">
                  <a16:creationId xmlns:a16="http://schemas.microsoft.com/office/drawing/2014/main" id="{55B2F076-3AE6-0E6C-35D1-68784AD9A3E8}"/>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5" name="Group 14">
            <a:extLst>
              <a:ext uri="{FF2B5EF4-FFF2-40B4-BE49-F238E27FC236}">
                <a16:creationId xmlns:a16="http://schemas.microsoft.com/office/drawing/2014/main" id="{07561EDA-AE53-7CE7-3DFD-E04658D05715}"/>
              </a:ext>
            </a:extLst>
          </p:cNvPr>
          <p:cNvGrpSpPr/>
          <p:nvPr/>
        </p:nvGrpSpPr>
        <p:grpSpPr>
          <a:xfrm>
            <a:off x="739499" y="2561380"/>
            <a:ext cx="2535962" cy="494283"/>
            <a:chOff x="739499" y="1385876"/>
            <a:chExt cx="2535962" cy="494283"/>
          </a:xfrm>
        </p:grpSpPr>
        <p:sp>
          <p:nvSpPr>
            <p:cNvPr id="17" name="Rectangle: Rounded Corners 16">
              <a:extLst>
                <a:ext uri="{FF2B5EF4-FFF2-40B4-BE49-F238E27FC236}">
                  <a16:creationId xmlns:a16="http://schemas.microsoft.com/office/drawing/2014/main" id="{D24C2D17-CFF6-180F-B5EF-3AD52E0691BB}"/>
                </a:ext>
              </a:extLst>
            </p:cNvPr>
            <p:cNvSpPr/>
            <p:nvPr/>
          </p:nvSpPr>
          <p:spPr>
            <a:xfrm>
              <a:off x="739499" y="1385876"/>
              <a:ext cx="2535962"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18" name="TextBox 17">
              <a:extLst>
                <a:ext uri="{FF2B5EF4-FFF2-40B4-BE49-F238E27FC236}">
                  <a16:creationId xmlns:a16="http://schemas.microsoft.com/office/drawing/2014/main" id="{67F6C2D4-3AD2-4123-B5FF-91E37DB9642B}"/>
                </a:ext>
              </a:extLst>
            </p:cNvPr>
            <p:cNvSpPr txBox="1"/>
            <p:nvPr/>
          </p:nvSpPr>
          <p:spPr>
            <a:xfrm>
              <a:off x="1048697" y="1429803"/>
              <a:ext cx="2032583"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Quản lý lịch học</a:t>
              </a:r>
              <a:endParaRPr lang="vi-VN" sz="2000" b="1" dirty="0">
                <a:solidFill>
                  <a:srgbClr val="FF0000"/>
                </a:solidFill>
                <a:latin typeface="Questrial" panose="020B0604020202020204" charset="0"/>
              </a:endParaRPr>
            </a:p>
          </p:txBody>
        </p:sp>
        <p:sp>
          <p:nvSpPr>
            <p:cNvPr id="20" name="Isosceles Triangle 19">
              <a:extLst>
                <a:ext uri="{FF2B5EF4-FFF2-40B4-BE49-F238E27FC236}">
                  <a16:creationId xmlns:a16="http://schemas.microsoft.com/office/drawing/2014/main" id="{FA746EDA-4AD2-358B-FE64-5EB716A95B36}"/>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8" name="Connector: Elbow 7">
            <a:extLst>
              <a:ext uri="{FF2B5EF4-FFF2-40B4-BE49-F238E27FC236}">
                <a16:creationId xmlns:a16="http://schemas.microsoft.com/office/drawing/2014/main" id="{BA43DBC4-05F8-4550-9151-FE851852F3BF}"/>
              </a:ext>
            </a:extLst>
          </p:cNvPr>
          <p:cNvCxnSpPr>
            <a:cxnSpLocks/>
          </p:cNvCxnSpPr>
          <p:nvPr/>
        </p:nvCxnSpPr>
        <p:spPr>
          <a:xfrm flipV="1">
            <a:off x="3008820" y="3420918"/>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9F29D4F8-5733-150C-A4DC-1DC6896BAFFA}"/>
              </a:ext>
            </a:extLst>
          </p:cNvPr>
          <p:cNvGrpSpPr/>
          <p:nvPr/>
        </p:nvGrpSpPr>
        <p:grpSpPr>
          <a:xfrm>
            <a:off x="3765034" y="3171974"/>
            <a:ext cx="2819167" cy="500739"/>
            <a:chOff x="3128371" y="1394264"/>
            <a:chExt cx="2920890" cy="628800"/>
          </a:xfrm>
        </p:grpSpPr>
        <p:sp>
          <p:nvSpPr>
            <p:cNvPr id="11" name="Rectangle: Rounded Corners 10">
              <a:extLst>
                <a:ext uri="{FF2B5EF4-FFF2-40B4-BE49-F238E27FC236}">
                  <a16:creationId xmlns:a16="http://schemas.microsoft.com/office/drawing/2014/main" id="{59B73B01-0745-CEF2-5D26-AFD8D25EEE72}"/>
                </a:ext>
              </a:extLst>
            </p:cNvPr>
            <p:cNvSpPr/>
            <p:nvPr/>
          </p:nvSpPr>
          <p:spPr>
            <a:xfrm>
              <a:off x="3128371" y="1394264"/>
              <a:ext cx="2370459"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12" name="TextBox 11">
              <a:extLst>
                <a:ext uri="{FF2B5EF4-FFF2-40B4-BE49-F238E27FC236}">
                  <a16:creationId xmlns:a16="http://schemas.microsoft.com/office/drawing/2014/main" id="{935CCB16-A897-8BC2-3C25-7050FC86420E}"/>
                </a:ext>
              </a:extLst>
            </p:cNvPr>
            <p:cNvSpPr txBox="1"/>
            <p:nvPr/>
          </p:nvSpPr>
          <p:spPr>
            <a:xfrm>
              <a:off x="3534142" y="1470782"/>
              <a:ext cx="2515119" cy="502436"/>
            </a:xfrm>
            <a:prstGeom prst="rect">
              <a:avLst/>
            </a:prstGeom>
            <a:noFill/>
          </p:spPr>
          <p:txBody>
            <a:bodyPr wrap="square" rtlCol="0" anchor="ctr">
              <a:spAutoFit/>
            </a:bodyPr>
            <a:lstStyle/>
            <a:p>
              <a:r>
                <a:rPr lang="en-US" sz="2000" b="1" dirty="0">
                  <a:solidFill>
                    <a:srgbClr val="FF0000"/>
                  </a:solidFill>
                  <a:latin typeface="Questrial" panose="020B0604020202020204" charset="0"/>
                </a:rPr>
                <a:t>Cập nhật điểm</a:t>
              </a:r>
              <a:endParaRPr lang="vi-VN" sz="2000" b="1" dirty="0">
                <a:solidFill>
                  <a:srgbClr val="FF0000"/>
                </a:solidFill>
                <a:latin typeface="Questrial" panose="020B0604020202020204" charset="0"/>
              </a:endParaRPr>
            </a:p>
          </p:txBody>
        </p:sp>
        <p:sp>
          <p:nvSpPr>
            <p:cNvPr id="16" name="Isosceles Triangle 15">
              <a:extLst>
                <a:ext uri="{FF2B5EF4-FFF2-40B4-BE49-F238E27FC236}">
                  <a16:creationId xmlns:a16="http://schemas.microsoft.com/office/drawing/2014/main" id="{956A98AC-F2B7-6FC2-1729-C515BC14E93D}"/>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2" name="Group 21">
            <a:extLst>
              <a:ext uri="{FF2B5EF4-FFF2-40B4-BE49-F238E27FC236}">
                <a16:creationId xmlns:a16="http://schemas.microsoft.com/office/drawing/2014/main" id="{DD3A4F45-9972-E581-BEE3-381123BC2D67}"/>
              </a:ext>
            </a:extLst>
          </p:cNvPr>
          <p:cNvGrpSpPr/>
          <p:nvPr/>
        </p:nvGrpSpPr>
        <p:grpSpPr>
          <a:xfrm>
            <a:off x="739499" y="3169433"/>
            <a:ext cx="2884398" cy="494283"/>
            <a:chOff x="739499" y="1385876"/>
            <a:chExt cx="2884398" cy="494283"/>
          </a:xfrm>
        </p:grpSpPr>
        <p:sp>
          <p:nvSpPr>
            <p:cNvPr id="25" name="Rectangle: Rounded Corners 24">
              <a:extLst>
                <a:ext uri="{FF2B5EF4-FFF2-40B4-BE49-F238E27FC236}">
                  <a16:creationId xmlns:a16="http://schemas.microsoft.com/office/drawing/2014/main" id="{444052CB-941A-3C59-CE35-4B10CCA2A5D0}"/>
                </a:ext>
              </a:extLst>
            </p:cNvPr>
            <p:cNvSpPr/>
            <p:nvPr/>
          </p:nvSpPr>
          <p:spPr>
            <a:xfrm>
              <a:off x="739499" y="1385876"/>
              <a:ext cx="2884398"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6" name="TextBox 25">
              <a:extLst>
                <a:ext uri="{FF2B5EF4-FFF2-40B4-BE49-F238E27FC236}">
                  <a16:creationId xmlns:a16="http://schemas.microsoft.com/office/drawing/2014/main" id="{847FE315-A29B-409B-96F3-4BB57AF70265}"/>
                </a:ext>
              </a:extLst>
            </p:cNvPr>
            <p:cNvSpPr txBox="1"/>
            <p:nvPr/>
          </p:nvSpPr>
          <p:spPr>
            <a:xfrm>
              <a:off x="1048697" y="1429803"/>
              <a:ext cx="2575200"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Quản lý điểm danh</a:t>
              </a:r>
              <a:endParaRPr lang="vi-VN" sz="2000" b="1" dirty="0">
                <a:solidFill>
                  <a:srgbClr val="FF0000"/>
                </a:solidFill>
                <a:latin typeface="Questrial" panose="020B0604020202020204" charset="0"/>
              </a:endParaRPr>
            </a:p>
          </p:txBody>
        </p:sp>
        <p:sp>
          <p:nvSpPr>
            <p:cNvPr id="27" name="Isosceles Triangle 26">
              <a:extLst>
                <a:ext uri="{FF2B5EF4-FFF2-40B4-BE49-F238E27FC236}">
                  <a16:creationId xmlns:a16="http://schemas.microsoft.com/office/drawing/2014/main" id="{50E185DA-427E-9F76-D838-4888332A53E0}"/>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Tree>
    <p:extLst>
      <p:ext uri="{BB962C8B-B14F-4D97-AF65-F5344CB8AC3E}">
        <p14:creationId xmlns:p14="http://schemas.microsoft.com/office/powerpoint/2010/main" val="22441077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strips(downRight)">
                                      <p:cBhvr>
                                        <p:cTn id="7" dur="250"/>
                                        <p:tgtEl>
                                          <p:spTgt spid="13"/>
                                        </p:tgtEl>
                                      </p:cBhvr>
                                    </p:animEffect>
                                  </p:childTnLst>
                                </p:cTn>
                              </p:par>
                            </p:childTnLst>
                          </p:cTn>
                        </p:par>
                        <p:par>
                          <p:cTn id="8" fill="hold">
                            <p:stCondLst>
                              <p:cond delay="250"/>
                            </p:stCondLst>
                            <p:childTnLst>
                              <p:par>
                                <p:cTn id="9" presetID="22" presetClass="entr" presetSubtype="8" fill="hold"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wipe(left)">
                                      <p:cBhvr>
                                        <p:cTn id="11" dur="250"/>
                                        <p:tgtEl>
                                          <p:spTgt spid="76"/>
                                        </p:tgtEl>
                                      </p:cBhvr>
                                    </p:animEffect>
                                  </p:childTnLst>
                                </p:cTn>
                              </p:par>
                            </p:childTnLst>
                          </p:cTn>
                        </p:par>
                        <p:par>
                          <p:cTn id="12" fill="hold">
                            <p:stCondLst>
                              <p:cond delay="500"/>
                            </p:stCondLst>
                            <p:childTnLst>
                              <p:par>
                                <p:cTn id="13" presetID="18" presetClass="entr" presetSubtype="6" fill="hold"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strips(downRight)">
                                      <p:cBhvr>
                                        <p:cTn id="15" dur="250"/>
                                        <p:tgtEl>
                                          <p:spTgt spid="56"/>
                                        </p:tgtEl>
                                      </p:cBhvr>
                                    </p:animEffect>
                                  </p:childTnLst>
                                </p:cTn>
                              </p:par>
                            </p:childTnLst>
                          </p:cTn>
                        </p:par>
                        <p:par>
                          <p:cTn id="16" fill="hold">
                            <p:stCondLst>
                              <p:cond delay="750"/>
                            </p:stCondLst>
                            <p:childTnLst>
                              <p:par>
                                <p:cTn id="17" presetID="22" presetClass="entr" presetSubtype="8"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wipe(left)">
                                      <p:cBhvr>
                                        <p:cTn id="19" dur="250"/>
                                        <p:tgtEl>
                                          <p:spTgt spid="45"/>
                                        </p:tgtEl>
                                      </p:cBhvr>
                                    </p:animEffect>
                                  </p:childTnLst>
                                </p:cTn>
                              </p:par>
                            </p:childTnLst>
                          </p:cTn>
                        </p:par>
                        <p:par>
                          <p:cTn id="20" fill="hold">
                            <p:stCondLst>
                              <p:cond delay="1000"/>
                            </p:stCondLst>
                            <p:childTnLst>
                              <p:par>
                                <p:cTn id="21" presetID="18" presetClass="entr" presetSubtype="6"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strips(downRight)">
                                      <p:cBhvr>
                                        <p:cTn id="23" dur="250"/>
                                        <p:tgtEl>
                                          <p:spTgt spid="14"/>
                                        </p:tgtEl>
                                      </p:cBhvr>
                                    </p:animEffect>
                                  </p:childTnLst>
                                </p:cTn>
                              </p:par>
                            </p:childTnLst>
                          </p:cTn>
                        </p:par>
                        <p:par>
                          <p:cTn id="24" fill="hold">
                            <p:stCondLst>
                              <p:cond delay="1250"/>
                            </p:stCondLst>
                            <p:childTnLst>
                              <p:par>
                                <p:cTn id="25" presetID="22" presetClass="entr" presetSubtype="8" fill="hold" nodeType="afterEffect">
                                  <p:stCondLst>
                                    <p:cond delay="0"/>
                                  </p:stCondLst>
                                  <p:childTnLst>
                                    <p:set>
                                      <p:cBhvr>
                                        <p:cTn id="26" dur="1" fill="hold">
                                          <p:stCondLst>
                                            <p:cond delay="0"/>
                                          </p:stCondLst>
                                        </p:cTn>
                                        <p:tgtEl>
                                          <p:spTgt spid="68"/>
                                        </p:tgtEl>
                                        <p:attrNameLst>
                                          <p:attrName>style.visibility</p:attrName>
                                        </p:attrNameLst>
                                      </p:cBhvr>
                                      <p:to>
                                        <p:strVal val="visible"/>
                                      </p:to>
                                    </p:set>
                                    <p:animEffect transition="in" filter="wipe(left)">
                                      <p:cBhvr>
                                        <p:cTn id="27" dur="250"/>
                                        <p:tgtEl>
                                          <p:spTgt spid="68"/>
                                        </p:tgtEl>
                                      </p:cBhvr>
                                    </p:animEffect>
                                  </p:childTnLst>
                                </p:cTn>
                              </p:par>
                            </p:childTnLst>
                          </p:cTn>
                        </p:par>
                        <p:par>
                          <p:cTn id="28" fill="hold">
                            <p:stCondLst>
                              <p:cond delay="1500"/>
                            </p:stCondLst>
                            <p:childTnLst>
                              <p:par>
                                <p:cTn id="29" presetID="18" presetClass="entr" presetSubtype="6" fill="hold" nodeType="after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strips(downRight)">
                                      <p:cBhvr>
                                        <p:cTn id="31" dur="250"/>
                                        <p:tgtEl>
                                          <p:spTgt spid="55"/>
                                        </p:tgtEl>
                                      </p:cBhvr>
                                    </p:animEffect>
                                  </p:childTnLst>
                                </p:cTn>
                              </p:par>
                            </p:childTnLst>
                          </p:cTn>
                        </p:par>
                        <p:par>
                          <p:cTn id="32" fill="hold">
                            <p:stCondLst>
                              <p:cond delay="1750"/>
                            </p:stCondLst>
                            <p:childTnLst>
                              <p:par>
                                <p:cTn id="33" presetID="22" presetClass="entr" presetSubtype="8" fill="hold" nodeType="afterEffect">
                                  <p:stCondLst>
                                    <p:cond delay="0"/>
                                  </p:stCondLst>
                                  <p:childTnLst>
                                    <p:set>
                                      <p:cBhvr>
                                        <p:cTn id="34" dur="1" fill="hold">
                                          <p:stCondLst>
                                            <p:cond delay="0"/>
                                          </p:stCondLst>
                                        </p:cTn>
                                        <p:tgtEl>
                                          <p:spTgt spid="64"/>
                                        </p:tgtEl>
                                        <p:attrNameLst>
                                          <p:attrName>style.visibility</p:attrName>
                                        </p:attrNameLst>
                                      </p:cBhvr>
                                      <p:to>
                                        <p:strVal val="visible"/>
                                      </p:to>
                                    </p:set>
                                    <p:animEffect transition="in" filter="wipe(left)">
                                      <p:cBhvr>
                                        <p:cTn id="35" dur="250"/>
                                        <p:tgtEl>
                                          <p:spTgt spid="64"/>
                                        </p:tgtEl>
                                      </p:cBhvr>
                                    </p:animEffect>
                                  </p:childTnLst>
                                </p:cTn>
                              </p:par>
                            </p:childTnLst>
                          </p:cTn>
                        </p:par>
                        <p:par>
                          <p:cTn id="36" fill="hold">
                            <p:stCondLst>
                              <p:cond delay="2000"/>
                            </p:stCondLst>
                            <p:childTnLst>
                              <p:par>
                                <p:cTn id="37" presetID="18" presetClass="entr" presetSubtype="6" fill="hold" nodeType="after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strips(downRight)">
                                      <p:cBhvr>
                                        <p:cTn id="39" dur="250"/>
                                        <p:tgtEl>
                                          <p:spTgt spid="21"/>
                                        </p:tgtEl>
                                      </p:cBhvr>
                                    </p:animEffect>
                                  </p:childTnLst>
                                </p:cTn>
                              </p:par>
                            </p:childTnLst>
                          </p:cTn>
                        </p:par>
                        <p:par>
                          <p:cTn id="40" fill="hold">
                            <p:stCondLst>
                              <p:cond delay="2250"/>
                            </p:stCondLst>
                            <p:childTnLst>
                              <p:par>
                                <p:cTn id="41" presetID="22" presetClass="entr" presetSubtype="8" fill="hold" nodeType="after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wipe(left)">
                                      <p:cBhvr>
                                        <p:cTn id="43" dur="250"/>
                                        <p:tgtEl>
                                          <p:spTgt spid="15"/>
                                        </p:tgtEl>
                                      </p:cBhvr>
                                    </p:animEffect>
                                  </p:childTnLst>
                                </p:cTn>
                              </p:par>
                            </p:childTnLst>
                          </p:cTn>
                        </p:par>
                        <p:par>
                          <p:cTn id="44" fill="hold">
                            <p:stCondLst>
                              <p:cond delay="2500"/>
                            </p:stCondLst>
                            <p:childTnLst>
                              <p:par>
                                <p:cTn id="45" presetID="18" presetClass="entr" presetSubtype="6" fill="hold" nodeType="afterEffect">
                                  <p:stCondLst>
                                    <p:cond delay="0"/>
                                  </p:stCondLst>
                                  <p:childTnLst>
                                    <p:set>
                                      <p:cBhvr>
                                        <p:cTn id="46" dur="1" fill="hold">
                                          <p:stCondLst>
                                            <p:cond delay="0"/>
                                          </p:stCondLst>
                                        </p:cTn>
                                        <p:tgtEl>
                                          <p:spTgt spid="80"/>
                                        </p:tgtEl>
                                        <p:attrNameLst>
                                          <p:attrName>style.visibility</p:attrName>
                                        </p:attrNameLst>
                                      </p:cBhvr>
                                      <p:to>
                                        <p:strVal val="visible"/>
                                      </p:to>
                                    </p:set>
                                    <p:animEffect transition="in" filter="strips(downRight)">
                                      <p:cBhvr>
                                        <p:cTn id="47" dur="250"/>
                                        <p:tgtEl>
                                          <p:spTgt spid="80"/>
                                        </p:tgtEl>
                                      </p:cBhvr>
                                    </p:animEffect>
                                  </p:childTnLst>
                                </p:cTn>
                              </p:par>
                            </p:childTnLst>
                          </p:cTn>
                        </p:par>
                        <p:par>
                          <p:cTn id="48" fill="hold">
                            <p:stCondLst>
                              <p:cond delay="2750"/>
                            </p:stCondLst>
                            <p:childTnLst>
                              <p:par>
                                <p:cTn id="49" presetID="22" presetClass="entr" presetSubtype="8" fill="hold" nodeType="afterEffect">
                                  <p:stCondLst>
                                    <p:cond delay="0"/>
                                  </p:stCondLst>
                                  <p:childTnLst>
                                    <p:set>
                                      <p:cBhvr>
                                        <p:cTn id="50" dur="1" fill="hold">
                                          <p:stCondLst>
                                            <p:cond delay="0"/>
                                          </p:stCondLst>
                                        </p:cTn>
                                        <p:tgtEl>
                                          <p:spTgt spid="81"/>
                                        </p:tgtEl>
                                        <p:attrNameLst>
                                          <p:attrName>style.visibility</p:attrName>
                                        </p:attrNameLst>
                                      </p:cBhvr>
                                      <p:to>
                                        <p:strVal val="visible"/>
                                      </p:to>
                                    </p:set>
                                    <p:animEffect transition="in" filter="wipe(left)">
                                      <p:cBhvr>
                                        <p:cTn id="51" dur="250"/>
                                        <p:tgtEl>
                                          <p:spTgt spid="81"/>
                                        </p:tgtEl>
                                      </p:cBhvr>
                                    </p:animEffect>
                                  </p:childTnLst>
                                </p:cTn>
                              </p:par>
                            </p:childTnLst>
                          </p:cTn>
                        </p:par>
                        <p:par>
                          <p:cTn id="52" fill="hold">
                            <p:stCondLst>
                              <p:cond delay="3000"/>
                            </p:stCondLst>
                            <p:childTnLst>
                              <p:par>
                                <p:cTn id="53" presetID="18" presetClass="entr" presetSubtype="6" fill="hold" nodeType="after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strips(downRight)">
                                      <p:cBhvr>
                                        <p:cTn id="55" dur="250"/>
                                        <p:tgtEl>
                                          <p:spTgt spid="28"/>
                                        </p:tgtEl>
                                      </p:cBhvr>
                                    </p:animEffect>
                                  </p:childTnLst>
                                </p:cTn>
                              </p:par>
                            </p:childTnLst>
                          </p:cTn>
                        </p:par>
                        <p:par>
                          <p:cTn id="56" fill="hold">
                            <p:stCondLst>
                              <p:cond delay="3250"/>
                            </p:stCondLst>
                            <p:childTnLst>
                              <p:par>
                                <p:cTn id="57" presetID="22" presetClass="entr" presetSubtype="8" fill="hold" nodeType="after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wipe(left)">
                                      <p:cBhvr>
                                        <p:cTn id="59" dur="250"/>
                                        <p:tgtEl>
                                          <p:spTgt spid="22"/>
                                        </p:tgtEl>
                                      </p:cBhvr>
                                    </p:animEffect>
                                  </p:childTnLst>
                                </p:cTn>
                              </p:par>
                            </p:childTnLst>
                          </p:cTn>
                        </p:par>
                        <p:par>
                          <p:cTn id="60" fill="hold">
                            <p:stCondLst>
                              <p:cond delay="3500"/>
                            </p:stCondLst>
                            <p:childTnLst>
                              <p:par>
                                <p:cTn id="61" presetID="18" presetClass="entr" presetSubtype="6" fill="hold" nodeType="afterEffect">
                                  <p:stCondLst>
                                    <p:cond delay="0"/>
                                  </p:stCondLst>
                                  <p:childTnLst>
                                    <p:set>
                                      <p:cBhvr>
                                        <p:cTn id="62" dur="1" fill="hold">
                                          <p:stCondLst>
                                            <p:cond delay="0"/>
                                          </p:stCondLst>
                                        </p:cTn>
                                        <p:tgtEl>
                                          <p:spTgt spid="8"/>
                                        </p:tgtEl>
                                        <p:attrNameLst>
                                          <p:attrName>style.visibility</p:attrName>
                                        </p:attrNameLst>
                                      </p:cBhvr>
                                      <p:to>
                                        <p:strVal val="visible"/>
                                      </p:to>
                                    </p:set>
                                    <p:animEffect transition="in" filter="strips(downRight)">
                                      <p:cBhvr>
                                        <p:cTn id="63" dur="250"/>
                                        <p:tgtEl>
                                          <p:spTgt spid="8"/>
                                        </p:tgtEl>
                                      </p:cBhvr>
                                    </p:animEffect>
                                  </p:childTnLst>
                                </p:cTn>
                              </p:par>
                            </p:childTnLst>
                          </p:cTn>
                        </p:par>
                        <p:par>
                          <p:cTn id="64" fill="hold">
                            <p:stCondLst>
                              <p:cond delay="3750"/>
                            </p:stCondLst>
                            <p:childTnLst>
                              <p:par>
                                <p:cTn id="65" presetID="22" presetClass="entr" presetSubtype="8" fill="hold" nodeType="after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wipe(left)">
                                      <p:cBhvr>
                                        <p:cTn id="67" dur="250"/>
                                        <p:tgtEl>
                                          <p:spTgt spid="10"/>
                                        </p:tgtEl>
                                      </p:cBhvr>
                                    </p:animEffect>
                                  </p:childTnLst>
                                </p:cTn>
                              </p:par>
                            </p:childTnLst>
                          </p:cTn>
                        </p:par>
                        <p:par>
                          <p:cTn id="68" fill="hold">
                            <p:stCondLst>
                              <p:cond delay="4000"/>
                            </p:stCondLst>
                            <p:childTnLst>
                              <p:par>
                                <p:cTn id="69" presetID="18" presetClass="entr" presetSubtype="6" fill="hold" nodeType="afterEffect">
                                  <p:stCondLst>
                                    <p:cond delay="0"/>
                                  </p:stCondLst>
                                  <p:childTnLst>
                                    <p:set>
                                      <p:cBhvr>
                                        <p:cTn id="70" dur="1" fill="hold">
                                          <p:stCondLst>
                                            <p:cond delay="0"/>
                                          </p:stCondLst>
                                        </p:cTn>
                                        <p:tgtEl>
                                          <p:spTgt spid="33"/>
                                        </p:tgtEl>
                                        <p:attrNameLst>
                                          <p:attrName>style.visibility</p:attrName>
                                        </p:attrNameLst>
                                      </p:cBhvr>
                                      <p:to>
                                        <p:strVal val="visible"/>
                                      </p:to>
                                    </p:set>
                                    <p:animEffect transition="in" filter="strips(downRight)">
                                      <p:cBhvr>
                                        <p:cTn id="71" dur="250"/>
                                        <p:tgtEl>
                                          <p:spTgt spid="33"/>
                                        </p:tgtEl>
                                      </p:cBhvr>
                                    </p:animEffect>
                                  </p:childTnLst>
                                </p:cTn>
                              </p:par>
                            </p:childTnLst>
                          </p:cTn>
                        </p:par>
                        <p:par>
                          <p:cTn id="72" fill="hold">
                            <p:stCondLst>
                              <p:cond delay="4250"/>
                            </p:stCondLst>
                            <p:childTnLst>
                              <p:par>
                                <p:cTn id="73" presetID="22" presetClass="entr" presetSubtype="8" fill="hold" nodeType="after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wipe(left)">
                                      <p:cBhvr>
                                        <p:cTn id="75" dur="250"/>
                                        <p:tgtEl>
                                          <p:spTgt spid="29"/>
                                        </p:tgtEl>
                                      </p:cBhvr>
                                    </p:animEffect>
                                  </p:childTnLst>
                                </p:cTn>
                              </p:par>
                            </p:childTnLst>
                          </p:cTn>
                        </p:par>
                        <p:par>
                          <p:cTn id="76" fill="hold">
                            <p:stCondLst>
                              <p:cond delay="4500"/>
                            </p:stCondLst>
                            <p:childTnLst>
                              <p:par>
                                <p:cTn id="77" presetID="18" presetClass="entr" presetSubtype="6" fill="hold" nodeType="afterEffect">
                                  <p:stCondLst>
                                    <p:cond delay="0"/>
                                  </p:stCondLst>
                                  <p:childTnLst>
                                    <p:set>
                                      <p:cBhvr>
                                        <p:cTn id="78" dur="1" fill="hold">
                                          <p:stCondLst>
                                            <p:cond delay="0"/>
                                          </p:stCondLst>
                                        </p:cTn>
                                        <p:tgtEl>
                                          <p:spTgt spid="39"/>
                                        </p:tgtEl>
                                        <p:attrNameLst>
                                          <p:attrName>style.visibility</p:attrName>
                                        </p:attrNameLst>
                                      </p:cBhvr>
                                      <p:to>
                                        <p:strVal val="visible"/>
                                      </p:to>
                                    </p:set>
                                    <p:animEffect transition="in" filter="strips(downRight)">
                                      <p:cBhvr>
                                        <p:cTn id="79" dur="250"/>
                                        <p:tgtEl>
                                          <p:spTgt spid="39"/>
                                        </p:tgtEl>
                                      </p:cBhvr>
                                    </p:animEffect>
                                  </p:childTnLst>
                                </p:cTn>
                              </p:par>
                            </p:childTnLst>
                          </p:cTn>
                        </p:par>
                        <p:par>
                          <p:cTn id="80" fill="hold">
                            <p:stCondLst>
                              <p:cond delay="4750"/>
                            </p:stCondLst>
                            <p:childTnLst>
                              <p:par>
                                <p:cTn id="81" presetID="22" presetClass="entr" presetSubtype="8" fill="hold" nodeType="after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wipe(left)">
                                      <p:cBhvr>
                                        <p:cTn id="83" dur="2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19" name="Rectangle 18">
            <a:extLst>
              <a:ext uri="{FF2B5EF4-FFF2-40B4-BE49-F238E27FC236}">
                <a16:creationId xmlns:a16="http://schemas.microsoft.com/office/drawing/2014/main" id="{383E3430-AE9C-4D4A-B3E1-3BD4C05547D0}"/>
              </a:ext>
            </a:extLst>
          </p:cNvPr>
          <p:cNvSpPr/>
          <p:nvPr/>
        </p:nvSpPr>
        <p:spPr>
          <a:xfrm>
            <a:off x="-9525" y="-60370"/>
            <a:ext cx="9668741" cy="5514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grpSp>
        <p:nvGrpSpPr>
          <p:cNvPr id="3" name="Group 2">
            <a:extLst>
              <a:ext uri="{FF2B5EF4-FFF2-40B4-BE49-F238E27FC236}">
                <a16:creationId xmlns:a16="http://schemas.microsoft.com/office/drawing/2014/main" id="{DD15AF14-4D6F-40AE-87D3-870830DB5CF3}"/>
              </a:ext>
            </a:extLst>
          </p:cNvPr>
          <p:cNvGrpSpPr/>
          <p:nvPr/>
        </p:nvGrpSpPr>
        <p:grpSpPr>
          <a:xfrm>
            <a:off x="680446" y="2264991"/>
            <a:ext cx="4649669" cy="628800"/>
            <a:chOff x="680446" y="2264991"/>
            <a:chExt cx="4649669" cy="628800"/>
          </a:xfrm>
        </p:grpSpPr>
        <p:sp>
          <p:nvSpPr>
            <p:cNvPr id="77" name="Rectangle: Rounded Corners 76">
              <a:extLst>
                <a:ext uri="{FF2B5EF4-FFF2-40B4-BE49-F238E27FC236}">
                  <a16:creationId xmlns:a16="http://schemas.microsoft.com/office/drawing/2014/main" id="{AA473082-E8D1-4808-9DC2-E13D5572C9C2}"/>
                </a:ext>
              </a:extLst>
            </p:cNvPr>
            <p:cNvSpPr/>
            <p:nvPr/>
          </p:nvSpPr>
          <p:spPr>
            <a:xfrm>
              <a:off x="680446" y="2264991"/>
              <a:ext cx="4415642"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78" name="TextBox 77">
              <a:extLst>
                <a:ext uri="{FF2B5EF4-FFF2-40B4-BE49-F238E27FC236}">
                  <a16:creationId xmlns:a16="http://schemas.microsoft.com/office/drawing/2014/main" id="{75D20F65-BE30-4440-9D86-8E1FE11E0577}"/>
                </a:ext>
              </a:extLst>
            </p:cNvPr>
            <p:cNvSpPr txBox="1"/>
            <p:nvPr/>
          </p:nvSpPr>
          <p:spPr>
            <a:xfrm>
              <a:off x="1086216" y="2392671"/>
              <a:ext cx="4243899"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Có thể quản lý giáo vụ</a:t>
              </a:r>
              <a:endParaRPr lang="vi-VN" sz="2000" b="1" dirty="0">
                <a:solidFill>
                  <a:srgbClr val="FF0000"/>
                </a:solidFill>
                <a:latin typeface="Questrial" panose="020B0604020202020204" charset="0"/>
              </a:endParaRPr>
            </a:p>
          </p:txBody>
        </p:sp>
        <p:sp>
          <p:nvSpPr>
            <p:cNvPr id="79" name="Isosceles Triangle 78">
              <a:extLst>
                <a:ext uri="{FF2B5EF4-FFF2-40B4-BE49-F238E27FC236}">
                  <a16:creationId xmlns:a16="http://schemas.microsoft.com/office/drawing/2014/main" id="{365AB63D-F668-429D-93AA-ADA621B2648D}"/>
                </a:ext>
              </a:extLst>
            </p:cNvPr>
            <p:cNvSpPr/>
            <p:nvPr/>
          </p:nvSpPr>
          <p:spPr>
            <a:xfrm>
              <a:off x="862189" y="2535576"/>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80" name="Connector: Elbow 79">
            <a:extLst>
              <a:ext uri="{FF2B5EF4-FFF2-40B4-BE49-F238E27FC236}">
                <a16:creationId xmlns:a16="http://schemas.microsoft.com/office/drawing/2014/main" id="{C87A0663-44E7-4CA6-BBAB-7C8160C27767}"/>
              </a:ext>
            </a:extLst>
          </p:cNvPr>
          <p:cNvCxnSpPr>
            <a:cxnSpLocks/>
            <a:endCxn id="77" idx="1"/>
          </p:cNvCxnSpPr>
          <p:nvPr/>
        </p:nvCxnSpPr>
        <p:spPr>
          <a:xfrm rot="16200000" flipH="1">
            <a:off x="223577" y="2122522"/>
            <a:ext cx="738198" cy="175540"/>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497A37AB-B7A2-42AC-ABF6-C138AF376323}"/>
              </a:ext>
            </a:extLst>
          </p:cNvPr>
          <p:cNvGrpSpPr/>
          <p:nvPr/>
        </p:nvGrpSpPr>
        <p:grpSpPr>
          <a:xfrm>
            <a:off x="680447" y="1519916"/>
            <a:ext cx="4152900" cy="628800"/>
            <a:chOff x="680447" y="1519916"/>
            <a:chExt cx="4152900" cy="628800"/>
          </a:xfrm>
        </p:grpSpPr>
        <p:sp>
          <p:nvSpPr>
            <p:cNvPr id="46" name="Rectangle: Rounded Corners 45">
              <a:extLst>
                <a:ext uri="{FF2B5EF4-FFF2-40B4-BE49-F238E27FC236}">
                  <a16:creationId xmlns:a16="http://schemas.microsoft.com/office/drawing/2014/main" id="{F19621D1-F2F7-486A-85CA-05BEDB92B316}"/>
                </a:ext>
              </a:extLst>
            </p:cNvPr>
            <p:cNvSpPr/>
            <p:nvPr/>
          </p:nvSpPr>
          <p:spPr>
            <a:xfrm>
              <a:off x="680447" y="1519916"/>
              <a:ext cx="4152900"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47" name="TextBox 46">
              <a:extLst>
                <a:ext uri="{FF2B5EF4-FFF2-40B4-BE49-F238E27FC236}">
                  <a16:creationId xmlns:a16="http://schemas.microsoft.com/office/drawing/2014/main" id="{E59A2FB1-6979-4054-A87D-9B91A0775475}"/>
                </a:ext>
              </a:extLst>
            </p:cNvPr>
            <p:cNvSpPr txBox="1"/>
            <p:nvPr/>
          </p:nvSpPr>
          <p:spPr>
            <a:xfrm>
              <a:off x="1086218" y="1647596"/>
              <a:ext cx="3747128"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Tương tự như giáo vụ</a:t>
              </a:r>
              <a:endParaRPr lang="vi-VN" sz="2000" b="1" dirty="0">
                <a:solidFill>
                  <a:srgbClr val="FF0000"/>
                </a:solidFill>
                <a:latin typeface="Questrial" panose="020B0604020202020204" charset="0"/>
              </a:endParaRPr>
            </a:p>
          </p:txBody>
        </p:sp>
        <p:sp>
          <p:nvSpPr>
            <p:cNvPr id="48" name="Isosceles Triangle 47">
              <a:extLst>
                <a:ext uri="{FF2B5EF4-FFF2-40B4-BE49-F238E27FC236}">
                  <a16:creationId xmlns:a16="http://schemas.microsoft.com/office/drawing/2014/main" id="{82F97F3A-ED46-4226-9C02-90F10C670699}"/>
                </a:ext>
              </a:extLst>
            </p:cNvPr>
            <p:cNvSpPr/>
            <p:nvPr/>
          </p:nvSpPr>
          <p:spPr>
            <a:xfrm>
              <a:off x="862190" y="1790501"/>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50" name="Connector: Elbow 49">
            <a:extLst>
              <a:ext uri="{FF2B5EF4-FFF2-40B4-BE49-F238E27FC236}">
                <a16:creationId xmlns:a16="http://schemas.microsoft.com/office/drawing/2014/main" id="{19F67869-5EC1-4C96-A562-156EE3D2591D}"/>
              </a:ext>
            </a:extLst>
          </p:cNvPr>
          <p:cNvCxnSpPr>
            <a:cxnSpLocks/>
            <a:endCxn id="46" idx="1"/>
          </p:cNvCxnSpPr>
          <p:nvPr/>
        </p:nvCxnSpPr>
        <p:spPr>
          <a:xfrm rot="16200000" flipH="1">
            <a:off x="223578" y="1377447"/>
            <a:ext cx="738198" cy="175540"/>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EB95D6B1-49ED-447A-BB7A-4F2961BDF853}"/>
              </a:ext>
            </a:extLst>
          </p:cNvPr>
          <p:cNvGrpSpPr/>
          <p:nvPr/>
        </p:nvGrpSpPr>
        <p:grpSpPr>
          <a:xfrm>
            <a:off x="280116" y="505553"/>
            <a:ext cx="8711484" cy="628800"/>
            <a:chOff x="671512" y="2257350"/>
            <a:chExt cx="8711484" cy="628800"/>
          </a:xfrm>
        </p:grpSpPr>
        <p:sp>
          <p:nvSpPr>
            <p:cNvPr id="23" name="Rectangle: Rounded Corners 22">
              <a:extLst>
                <a:ext uri="{FF2B5EF4-FFF2-40B4-BE49-F238E27FC236}">
                  <a16:creationId xmlns:a16="http://schemas.microsoft.com/office/drawing/2014/main" id="{9D2C9CE3-6968-478A-9169-B6185ECC9507}"/>
                </a:ext>
              </a:extLst>
            </p:cNvPr>
            <p:cNvSpPr/>
            <p:nvPr/>
          </p:nvSpPr>
          <p:spPr>
            <a:xfrm>
              <a:off x="671512" y="2257350"/>
              <a:ext cx="8711484"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4" name="Oval 23">
              <a:extLst>
                <a:ext uri="{FF2B5EF4-FFF2-40B4-BE49-F238E27FC236}">
                  <a16:creationId xmlns:a16="http://schemas.microsoft.com/office/drawing/2014/main" id="{997B2505-9A6B-4CD4-AB8C-246AA3F72339}"/>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5" name="TextBox 4">
              <a:extLst>
                <a:ext uri="{FF2B5EF4-FFF2-40B4-BE49-F238E27FC236}">
                  <a16:creationId xmlns:a16="http://schemas.microsoft.com/office/drawing/2014/main" id="{5597C026-6509-444B-A6A1-DBC543961234}"/>
                </a:ext>
              </a:extLst>
            </p:cNvPr>
            <p:cNvSpPr txBox="1"/>
            <p:nvPr/>
          </p:nvSpPr>
          <p:spPr>
            <a:xfrm>
              <a:off x="1090612" y="2385030"/>
              <a:ext cx="3852864"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Quản trị viên</a:t>
              </a:r>
              <a:endParaRPr lang="vi-VN" sz="2000" b="1" dirty="0">
                <a:solidFill>
                  <a:srgbClr val="FF0000"/>
                </a:solidFill>
                <a:latin typeface="Questrial" panose="020B0604020202020204" charset="0"/>
              </a:endParaRPr>
            </a:p>
          </p:txBody>
        </p:sp>
      </p:grpSp>
    </p:spTree>
    <p:extLst>
      <p:ext uri="{BB962C8B-B14F-4D97-AF65-F5344CB8AC3E}">
        <p14:creationId xmlns:p14="http://schemas.microsoft.com/office/powerpoint/2010/main" val="251867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strips(downRight)">
                                      <p:cBhvr>
                                        <p:cTn id="7" dur="250"/>
                                        <p:tgtEl>
                                          <p:spTgt spid="50"/>
                                        </p:tgtEl>
                                      </p:cBhvr>
                                    </p:animEffect>
                                  </p:childTnLst>
                                </p:cTn>
                              </p:par>
                            </p:childTnLst>
                          </p:cTn>
                        </p:par>
                        <p:par>
                          <p:cTn id="8" fill="hold">
                            <p:stCondLst>
                              <p:cond delay="25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250"/>
                                        <p:tgtEl>
                                          <p:spTgt spid="2"/>
                                        </p:tgtEl>
                                      </p:cBhvr>
                                    </p:animEffect>
                                  </p:childTnLst>
                                </p:cTn>
                              </p:par>
                            </p:childTnLst>
                          </p:cTn>
                        </p:par>
                        <p:par>
                          <p:cTn id="12" fill="hold">
                            <p:stCondLst>
                              <p:cond delay="500"/>
                            </p:stCondLst>
                            <p:childTnLst>
                              <p:par>
                                <p:cTn id="13" presetID="18" presetClass="entr" presetSubtype="6" fill="hold" nodeType="afterEffect">
                                  <p:stCondLst>
                                    <p:cond delay="0"/>
                                  </p:stCondLst>
                                  <p:childTnLst>
                                    <p:set>
                                      <p:cBhvr>
                                        <p:cTn id="14" dur="1" fill="hold">
                                          <p:stCondLst>
                                            <p:cond delay="0"/>
                                          </p:stCondLst>
                                        </p:cTn>
                                        <p:tgtEl>
                                          <p:spTgt spid="80"/>
                                        </p:tgtEl>
                                        <p:attrNameLst>
                                          <p:attrName>style.visibility</p:attrName>
                                        </p:attrNameLst>
                                      </p:cBhvr>
                                      <p:to>
                                        <p:strVal val="visible"/>
                                      </p:to>
                                    </p:set>
                                    <p:animEffect transition="in" filter="strips(downRight)">
                                      <p:cBhvr>
                                        <p:cTn id="15" dur="250"/>
                                        <p:tgtEl>
                                          <p:spTgt spid="80"/>
                                        </p:tgtEl>
                                      </p:cBhvr>
                                    </p:animEffect>
                                  </p:childTnLst>
                                </p:cTn>
                              </p:par>
                            </p:childTnLst>
                          </p:cTn>
                        </p:par>
                        <p:par>
                          <p:cTn id="16" fill="hold">
                            <p:stCondLst>
                              <p:cond delay="750"/>
                            </p:stCondLst>
                            <p:childTnLst>
                              <p:par>
                                <p:cTn id="17" presetID="22" presetClass="entr" presetSubtype="8"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sp>
        <p:nvSpPr>
          <p:cNvPr id="1015" name="Google Shape;1015;p35"/>
          <p:cNvSpPr/>
          <p:nvPr/>
        </p:nvSpPr>
        <p:spPr>
          <a:xfrm>
            <a:off x="3524018" y="2106868"/>
            <a:ext cx="1173900" cy="1173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txBox="1">
            <a:spLocks noGrp="1"/>
          </p:cNvSpPr>
          <p:nvPr>
            <p:ph type="title"/>
          </p:nvPr>
        </p:nvSpPr>
        <p:spPr>
          <a:xfrm>
            <a:off x="1005590" y="2618050"/>
            <a:ext cx="3566410" cy="730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vi-VN" dirty="0"/>
              <a:t>Sơ đồ thực thể</a:t>
            </a:r>
          </a:p>
        </p:txBody>
      </p:sp>
      <p:sp>
        <p:nvSpPr>
          <p:cNvPr id="1017" name="Google Shape;1017;p35"/>
          <p:cNvSpPr txBox="1">
            <a:spLocks noGrp="1"/>
          </p:cNvSpPr>
          <p:nvPr>
            <p:ph type="title" idx="2"/>
          </p:nvPr>
        </p:nvSpPr>
        <p:spPr>
          <a:xfrm>
            <a:off x="720000" y="1311908"/>
            <a:ext cx="3852000" cy="775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1018" name="Google Shape;1018;p35"/>
          <p:cNvSpPr txBox="1">
            <a:spLocks noGrp="1"/>
          </p:cNvSpPr>
          <p:nvPr>
            <p:ph type="subTitle" idx="1"/>
          </p:nvPr>
        </p:nvSpPr>
        <p:spPr>
          <a:xfrm>
            <a:off x="5096513" y="2141500"/>
            <a:ext cx="3327000" cy="84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Sơ đồ thực thể quan hệ ERD của hệ thống lớp bổ túc</a:t>
            </a:r>
            <a:endParaRPr dirty="0"/>
          </a:p>
        </p:txBody>
      </p:sp>
      <p:cxnSp>
        <p:nvCxnSpPr>
          <p:cNvPr id="1019" name="Google Shape;1019;p35"/>
          <p:cNvCxnSpPr/>
          <p:nvPr/>
        </p:nvCxnSpPr>
        <p:spPr>
          <a:xfrm>
            <a:off x="4834500" y="1800518"/>
            <a:ext cx="2700" cy="1507500"/>
          </a:xfrm>
          <a:prstGeom prst="straightConnector1">
            <a:avLst/>
          </a:prstGeom>
          <a:noFill/>
          <a:ln w="19050" cap="flat" cmpd="sng">
            <a:solidFill>
              <a:schemeClr val="accent2"/>
            </a:solidFill>
            <a:prstDash val="solid"/>
            <a:round/>
            <a:headEnd type="none" w="med" len="med"/>
            <a:tailEnd type="none" w="med" len="med"/>
          </a:ln>
        </p:spPr>
      </p:cxnSp>
      <p:sp>
        <p:nvSpPr>
          <p:cNvPr id="2" name="Rectangle: Rounded Corners 1">
            <a:extLst>
              <a:ext uri="{FF2B5EF4-FFF2-40B4-BE49-F238E27FC236}">
                <a16:creationId xmlns:a16="http://schemas.microsoft.com/office/drawing/2014/main" id="{47E1FA8A-BD3A-2558-2AD4-5F356E5E0715}"/>
              </a:ext>
            </a:extLst>
          </p:cNvPr>
          <p:cNvSpPr/>
          <p:nvPr/>
        </p:nvSpPr>
        <p:spPr>
          <a:xfrm>
            <a:off x="9637907" y="195627"/>
            <a:ext cx="3188515" cy="4844846"/>
          </a:xfrm>
          <a:prstGeom prst="roundRect">
            <a:avLst>
              <a:gd name="adj" fmla="val 484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3" name="Picture 2" descr="A picture containing night sky&#10;&#10;Description automatically generated">
            <a:extLst>
              <a:ext uri="{FF2B5EF4-FFF2-40B4-BE49-F238E27FC236}">
                <a16:creationId xmlns:a16="http://schemas.microsoft.com/office/drawing/2014/main" id="{86FEAC71-8177-39C6-39DA-461A4D60C960}"/>
              </a:ext>
            </a:extLst>
          </p:cNvPr>
          <p:cNvPicPr>
            <a:picLocks noChangeAspect="1"/>
          </p:cNvPicPr>
          <p:nvPr/>
        </p:nvPicPr>
        <p:blipFill>
          <a:blip r:embed="rId3"/>
          <a:stretch>
            <a:fillRect/>
          </a:stretch>
        </p:blipFill>
        <p:spPr>
          <a:xfrm>
            <a:off x="9637907" y="4494361"/>
            <a:ext cx="453512" cy="453512"/>
          </a:xfrm>
          <a:prstGeom prst="rect">
            <a:avLst/>
          </a:prstGeom>
        </p:spPr>
      </p:pic>
      <p:pic>
        <p:nvPicPr>
          <p:cNvPr id="4" name="image6.png">
            <a:extLst>
              <a:ext uri="{FF2B5EF4-FFF2-40B4-BE49-F238E27FC236}">
                <a16:creationId xmlns:a16="http://schemas.microsoft.com/office/drawing/2014/main" id="{AC5C29F4-D2CC-6600-1992-7A34E5E4EDD9}"/>
              </a:ext>
            </a:extLst>
          </p:cNvPr>
          <p:cNvPicPr/>
          <p:nvPr/>
        </p:nvPicPr>
        <p:blipFill>
          <a:blip r:embed="rId4" cstate="print">
            <a:extLst>
              <a:ext uri="{28A0092B-C50C-407E-A947-70E740481C1C}">
                <a14:useLocalDpi xmlns:a14="http://schemas.microsoft.com/office/drawing/2010/main" val="0"/>
              </a:ext>
            </a:extLst>
          </a:blip>
          <a:srcRect/>
          <a:stretch>
            <a:fillRect/>
          </a:stretch>
        </p:blipFill>
        <p:spPr>
          <a:xfrm>
            <a:off x="11942628" y="4492209"/>
            <a:ext cx="714374" cy="455664"/>
          </a:xfrm>
          <a:prstGeom prst="rect">
            <a:avLst/>
          </a:prstGeom>
          <a:ln/>
        </p:spPr>
      </p:pic>
    </p:spTree>
    <p:extLst>
      <p:ext uri="{BB962C8B-B14F-4D97-AF65-F5344CB8AC3E}">
        <p14:creationId xmlns:p14="http://schemas.microsoft.com/office/powerpoint/2010/main" val="37323995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19" name="Rectangle 18">
            <a:extLst>
              <a:ext uri="{FF2B5EF4-FFF2-40B4-BE49-F238E27FC236}">
                <a16:creationId xmlns:a16="http://schemas.microsoft.com/office/drawing/2014/main" id="{383E3430-AE9C-4D4A-B3E1-3BD4C05547D0}"/>
              </a:ext>
            </a:extLst>
          </p:cNvPr>
          <p:cNvSpPr/>
          <p:nvPr/>
        </p:nvSpPr>
        <p:spPr>
          <a:xfrm>
            <a:off x="-305666" y="0"/>
            <a:ext cx="7327971" cy="5514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997" name="Google Shape;997;p34"/>
          <p:cNvSpPr/>
          <p:nvPr/>
        </p:nvSpPr>
        <p:spPr>
          <a:xfrm>
            <a:off x="-130400" y="5772734"/>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txBox="1">
            <a:spLocks noGrp="1"/>
          </p:cNvSpPr>
          <p:nvPr>
            <p:ph type="title"/>
          </p:nvPr>
        </p:nvSpPr>
        <p:spPr>
          <a:xfrm>
            <a:off x="643383" y="5837128"/>
            <a:ext cx="3308625" cy="51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Sơ đồ thực thể</a:t>
            </a:r>
            <a:endParaRPr dirty="0"/>
          </a:p>
        </p:txBody>
      </p:sp>
      <p:sp>
        <p:nvSpPr>
          <p:cNvPr id="999" name="Google Shape;999;p34"/>
          <p:cNvSpPr txBox="1">
            <a:spLocks noGrp="1"/>
          </p:cNvSpPr>
          <p:nvPr>
            <p:ph type="title" idx="2"/>
          </p:nvPr>
        </p:nvSpPr>
        <p:spPr>
          <a:xfrm>
            <a:off x="-305666" y="5831228"/>
            <a:ext cx="951300" cy="51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2" name="Rectangle: Rounded Corners 1">
            <a:extLst>
              <a:ext uri="{FF2B5EF4-FFF2-40B4-BE49-F238E27FC236}">
                <a16:creationId xmlns:a16="http://schemas.microsoft.com/office/drawing/2014/main" id="{872BF276-F3D8-4708-8D53-77CA937CEA70}"/>
              </a:ext>
            </a:extLst>
          </p:cNvPr>
          <p:cNvSpPr/>
          <p:nvPr/>
        </p:nvSpPr>
        <p:spPr>
          <a:xfrm>
            <a:off x="66368" y="132735"/>
            <a:ext cx="8915399" cy="4844846"/>
          </a:xfrm>
          <a:prstGeom prst="roundRect">
            <a:avLst>
              <a:gd name="adj" fmla="val 484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4" name="Picture 3">
            <a:extLst>
              <a:ext uri="{FF2B5EF4-FFF2-40B4-BE49-F238E27FC236}">
                <a16:creationId xmlns:a16="http://schemas.microsoft.com/office/drawing/2014/main" id="{BE904BC8-A267-70AC-BB84-83327298E732}"/>
              </a:ext>
            </a:extLst>
          </p:cNvPr>
          <p:cNvPicPr>
            <a:picLocks noChangeAspect="1"/>
          </p:cNvPicPr>
          <p:nvPr/>
        </p:nvPicPr>
        <p:blipFill>
          <a:blip r:embed="rId3"/>
          <a:srcRect/>
          <a:stretch/>
        </p:blipFill>
        <p:spPr>
          <a:xfrm>
            <a:off x="1383855" y="220014"/>
            <a:ext cx="6314246" cy="4709405"/>
          </a:xfrm>
          <a:prstGeom prst="rect">
            <a:avLst/>
          </a:prstGeom>
        </p:spPr>
      </p:pic>
      <p:sp>
        <p:nvSpPr>
          <p:cNvPr id="6" name="Google Shape;998;p34">
            <a:extLst>
              <a:ext uri="{FF2B5EF4-FFF2-40B4-BE49-F238E27FC236}">
                <a16:creationId xmlns:a16="http://schemas.microsoft.com/office/drawing/2014/main" id="{9DC50FB4-9D5E-21AC-AB21-5EAD59442E91}"/>
              </a:ext>
            </a:extLst>
          </p:cNvPr>
          <p:cNvSpPr txBox="1">
            <a:spLocks/>
          </p:cNvSpPr>
          <p:nvPr/>
        </p:nvSpPr>
        <p:spPr>
          <a:xfrm>
            <a:off x="643383" y="5843028"/>
            <a:ext cx="3308625" cy="51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400"/>
              <a:buFont typeface="Paytone One"/>
              <a:buNone/>
              <a:defRPr sz="2400" b="0" i="0" u="none" strike="noStrike" cap="none">
                <a:solidFill>
                  <a:schemeClr val="accent2"/>
                </a:solidFill>
                <a:latin typeface="Paytone One"/>
                <a:ea typeface="Paytone One"/>
                <a:cs typeface="Paytone One"/>
                <a:sym typeface="Paytone One"/>
              </a:defRPr>
            </a:lvl1pPr>
            <a:lvl2pPr marR="0" lvl="1" algn="l" rtl="0">
              <a:lnSpc>
                <a:spcPct val="100000"/>
              </a:lnSpc>
              <a:spcBef>
                <a:spcPts val="0"/>
              </a:spcBef>
              <a:spcAft>
                <a:spcPts val="0"/>
              </a:spcAft>
              <a:buClr>
                <a:schemeClr val="accent2"/>
              </a:buClr>
              <a:buSzPts val="2400"/>
              <a:buFont typeface="Paytone One"/>
              <a:buNone/>
              <a:defRPr sz="2400" b="0" i="0" u="none" strike="noStrike" cap="none">
                <a:solidFill>
                  <a:schemeClr val="accent2"/>
                </a:solidFill>
                <a:latin typeface="Paytone One"/>
                <a:ea typeface="Paytone One"/>
                <a:cs typeface="Paytone One"/>
                <a:sym typeface="Paytone One"/>
              </a:defRPr>
            </a:lvl2pPr>
            <a:lvl3pPr marR="0" lvl="2" algn="l" rtl="0">
              <a:lnSpc>
                <a:spcPct val="100000"/>
              </a:lnSpc>
              <a:spcBef>
                <a:spcPts val="0"/>
              </a:spcBef>
              <a:spcAft>
                <a:spcPts val="0"/>
              </a:spcAft>
              <a:buClr>
                <a:schemeClr val="accent2"/>
              </a:buClr>
              <a:buSzPts val="2400"/>
              <a:buFont typeface="Paytone One"/>
              <a:buNone/>
              <a:defRPr sz="2400" b="0" i="0" u="none" strike="noStrike" cap="none">
                <a:solidFill>
                  <a:schemeClr val="accent2"/>
                </a:solidFill>
                <a:latin typeface="Paytone One"/>
                <a:ea typeface="Paytone One"/>
                <a:cs typeface="Paytone One"/>
                <a:sym typeface="Paytone One"/>
              </a:defRPr>
            </a:lvl3pPr>
            <a:lvl4pPr marR="0" lvl="3" algn="l" rtl="0">
              <a:lnSpc>
                <a:spcPct val="100000"/>
              </a:lnSpc>
              <a:spcBef>
                <a:spcPts val="0"/>
              </a:spcBef>
              <a:spcAft>
                <a:spcPts val="0"/>
              </a:spcAft>
              <a:buClr>
                <a:schemeClr val="accent2"/>
              </a:buClr>
              <a:buSzPts val="2400"/>
              <a:buFont typeface="Paytone One"/>
              <a:buNone/>
              <a:defRPr sz="2400" b="0" i="0" u="none" strike="noStrike" cap="none">
                <a:solidFill>
                  <a:schemeClr val="accent2"/>
                </a:solidFill>
                <a:latin typeface="Paytone One"/>
                <a:ea typeface="Paytone One"/>
                <a:cs typeface="Paytone One"/>
                <a:sym typeface="Paytone One"/>
              </a:defRPr>
            </a:lvl4pPr>
            <a:lvl5pPr marR="0" lvl="4" algn="l" rtl="0">
              <a:lnSpc>
                <a:spcPct val="100000"/>
              </a:lnSpc>
              <a:spcBef>
                <a:spcPts val="0"/>
              </a:spcBef>
              <a:spcAft>
                <a:spcPts val="0"/>
              </a:spcAft>
              <a:buClr>
                <a:schemeClr val="accent2"/>
              </a:buClr>
              <a:buSzPts val="2400"/>
              <a:buFont typeface="Paytone One"/>
              <a:buNone/>
              <a:defRPr sz="2400" b="0" i="0" u="none" strike="noStrike" cap="none">
                <a:solidFill>
                  <a:schemeClr val="accent2"/>
                </a:solidFill>
                <a:latin typeface="Paytone One"/>
                <a:ea typeface="Paytone One"/>
                <a:cs typeface="Paytone One"/>
                <a:sym typeface="Paytone One"/>
              </a:defRPr>
            </a:lvl5pPr>
            <a:lvl6pPr marR="0" lvl="5" algn="l" rtl="0">
              <a:lnSpc>
                <a:spcPct val="100000"/>
              </a:lnSpc>
              <a:spcBef>
                <a:spcPts val="0"/>
              </a:spcBef>
              <a:spcAft>
                <a:spcPts val="0"/>
              </a:spcAft>
              <a:buClr>
                <a:schemeClr val="accent2"/>
              </a:buClr>
              <a:buSzPts val="2400"/>
              <a:buFont typeface="Paytone One"/>
              <a:buNone/>
              <a:defRPr sz="2400" b="0" i="0" u="none" strike="noStrike" cap="none">
                <a:solidFill>
                  <a:schemeClr val="accent2"/>
                </a:solidFill>
                <a:latin typeface="Paytone One"/>
                <a:ea typeface="Paytone One"/>
                <a:cs typeface="Paytone One"/>
                <a:sym typeface="Paytone One"/>
              </a:defRPr>
            </a:lvl6pPr>
            <a:lvl7pPr marR="0" lvl="6" algn="l" rtl="0">
              <a:lnSpc>
                <a:spcPct val="100000"/>
              </a:lnSpc>
              <a:spcBef>
                <a:spcPts val="0"/>
              </a:spcBef>
              <a:spcAft>
                <a:spcPts val="0"/>
              </a:spcAft>
              <a:buClr>
                <a:schemeClr val="accent2"/>
              </a:buClr>
              <a:buSzPts val="2400"/>
              <a:buFont typeface="Paytone One"/>
              <a:buNone/>
              <a:defRPr sz="2400" b="0" i="0" u="none" strike="noStrike" cap="none">
                <a:solidFill>
                  <a:schemeClr val="accent2"/>
                </a:solidFill>
                <a:latin typeface="Paytone One"/>
                <a:ea typeface="Paytone One"/>
                <a:cs typeface="Paytone One"/>
                <a:sym typeface="Paytone One"/>
              </a:defRPr>
            </a:lvl7pPr>
            <a:lvl8pPr marR="0" lvl="7" algn="l" rtl="0">
              <a:lnSpc>
                <a:spcPct val="100000"/>
              </a:lnSpc>
              <a:spcBef>
                <a:spcPts val="0"/>
              </a:spcBef>
              <a:spcAft>
                <a:spcPts val="0"/>
              </a:spcAft>
              <a:buClr>
                <a:schemeClr val="accent2"/>
              </a:buClr>
              <a:buSzPts val="2400"/>
              <a:buFont typeface="Paytone One"/>
              <a:buNone/>
              <a:defRPr sz="2400" b="0" i="0" u="none" strike="noStrike" cap="none">
                <a:solidFill>
                  <a:schemeClr val="accent2"/>
                </a:solidFill>
                <a:latin typeface="Paytone One"/>
                <a:ea typeface="Paytone One"/>
                <a:cs typeface="Paytone One"/>
                <a:sym typeface="Paytone One"/>
              </a:defRPr>
            </a:lvl8pPr>
            <a:lvl9pPr marR="0" lvl="8" algn="l" rtl="0">
              <a:lnSpc>
                <a:spcPct val="100000"/>
              </a:lnSpc>
              <a:spcBef>
                <a:spcPts val="0"/>
              </a:spcBef>
              <a:spcAft>
                <a:spcPts val="0"/>
              </a:spcAft>
              <a:buClr>
                <a:schemeClr val="accent2"/>
              </a:buClr>
              <a:buSzPts val="2400"/>
              <a:buFont typeface="Paytone One"/>
              <a:buNone/>
              <a:defRPr sz="2400" b="0" i="0" u="none" strike="noStrike" cap="none">
                <a:solidFill>
                  <a:schemeClr val="accent2"/>
                </a:solidFill>
                <a:latin typeface="Paytone One"/>
                <a:ea typeface="Paytone One"/>
                <a:cs typeface="Paytone One"/>
                <a:sym typeface="Paytone One"/>
              </a:defRPr>
            </a:lvl9pPr>
          </a:lstStyle>
          <a:p>
            <a:r>
              <a:rPr lang="vi-VN"/>
              <a:t>Sơ đồ cơ sở dữ liệu</a:t>
            </a:r>
            <a:endParaRPr lang="vi-VN" dirty="0"/>
          </a:p>
        </p:txBody>
      </p:sp>
      <p:sp>
        <p:nvSpPr>
          <p:cNvPr id="7" name="Google Shape;999;p34">
            <a:extLst>
              <a:ext uri="{FF2B5EF4-FFF2-40B4-BE49-F238E27FC236}">
                <a16:creationId xmlns:a16="http://schemas.microsoft.com/office/drawing/2014/main" id="{382EBDE3-2356-B7F0-85C8-98B565FE5D82}"/>
              </a:ext>
            </a:extLst>
          </p:cNvPr>
          <p:cNvSpPr txBox="1">
            <a:spLocks/>
          </p:cNvSpPr>
          <p:nvPr/>
        </p:nvSpPr>
        <p:spPr>
          <a:xfrm>
            <a:off x="-305666" y="5837128"/>
            <a:ext cx="951300" cy="51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2"/>
              </a:buClr>
              <a:buSzPts val="3000"/>
              <a:buFont typeface="Paytone One"/>
              <a:buNone/>
              <a:defRPr sz="3100" b="0" i="0" u="none" strike="noStrike" cap="none">
                <a:solidFill>
                  <a:schemeClr val="accent2"/>
                </a:solidFill>
                <a:latin typeface="Paytone One"/>
                <a:ea typeface="Paytone One"/>
                <a:cs typeface="Paytone One"/>
                <a:sym typeface="Paytone One"/>
              </a:defRPr>
            </a:lvl1pPr>
            <a:lvl2pPr marR="0" lvl="1" algn="l" rtl="0">
              <a:lnSpc>
                <a:spcPct val="100000"/>
              </a:lnSpc>
              <a:spcBef>
                <a:spcPts val="0"/>
              </a:spcBef>
              <a:spcAft>
                <a:spcPts val="0"/>
              </a:spcAft>
              <a:buClr>
                <a:schemeClr val="accent2"/>
              </a:buClr>
              <a:buSzPts val="3000"/>
              <a:buFont typeface="Paytone One"/>
              <a:buNone/>
              <a:defRPr sz="3000" b="0" i="0" u="none" strike="noStrike" cap="none">
                <a:solidFill>
                  <a:schemeClr val="accent2"/>
                </a:solidFill>
                <a:latin typeface="Paytone One"/>
                <a:ea typeface="Paytone One"/>
                <a:cs typeface="Paytone One"/>
                <a:sym typeface="Paytone One"/>
              </a:defRPr>
            </a:lvl2pPr>
            <a:lvl3pPr marR="0" lvl="2" algn="l" rtl="0">
              <a:lnSpc>
                <a:spcPct val="100000"/>
              </a:lnSpc>
              <a:spcBef>
                <a:spcPts val="0"/>
              </a:spcBef>
              <a:spcAft>
                <a:spcPts val="0"/>
              </a:spcAft>
              <a:buClr>
                <a:schemeClr val="accent2"/>
              </a:buClr>
              <a:buSzPts val="3000"/>
              <a:buFont typeface="Paytone One"/>
              <a:buNone/>
              <a:defRPr sz="3000" b="0" i="0" u="none" strike="noStrike" cap="none">
                <a:solidFill>
                  <a:schemeClr val="accent2"/>
                </a:solidFill>
                <a:latin typeface="Paytone One"/>
                <a:ea typeface="Paytone One"/>
                <a:cs typeface="Paytone One"/>
                <a:sym typeface="Paytone One"/>
              </a:defRPr>
            </a:lvl3pPr>
            <a:lvl4pPr marR="0" lvl="3" algn="l" rtl="0">
              <a:lnSpc>
                <a:spcPct val="100000"/>
              </a:lnSpc>
              <a:spcBef>
                <a:spcPts val="0"/>
              </a:spcBef>
              <a:spcAft>
                <a:spcPts val="0"/>
              </a:spcAft>
              <a:buClr>
                <a:schemeClr val="accent2"/>
              </a:buClr>
              <a:buSzPts val="3000"/>
              <a:buFont typeface="Paytone One"/>
              <a:buNone/>
              <a:defRPr sz="3000" b="0" i="0" u="none" strike="noStrike" cap="none">
                <a:solidFill>
                  <a:schemeClr val="accent2"/>
                </a:solidFill>
                <a:latin typeface="Paytone One"/>
                <a:ea typeface="Paytone One"/>
                <a:cs typeface="Paytone One"/>
                <a:sym typeface="Paytone One"/>
              </a:defRPr>
            </a:lvl4pPr>
            <a:lvl5pPr marR="0" lvl="4" algn="l" rtl="0">
              <a:lnSpc>
                <a:spcPct val="100000"/>
              </a:lnSpc>
              <a:spcBef>
                <a:spcPts val="0"/>
              </a:spcBef>
              <a:spcAft>
                <a:spcPts val="0"/>
              </a:spcAft>
              <a:buClr>
                <a:schemeClr val="accent2"/>
              </a:buClr>
              <a:buSzPts val="3000"/>
              <a:buFont typeface="Paytone One"/>
              <a:buNone/>
              <a:defRPr sz="3000" b="0" i="0" u="none" strike="noStrike" cap="none">
                <a:solidFill>
                  <a:schemeClr val="accent2"/>
                </a:solidFill>
                <a:latin typeface="Paytone One"/>
                <a:ea typeface="Paytone One"/>
                <a:cs typeface="Paytone One"/>
                <a:sym typeface="Paytone One"/>
              </a:defRPr>
            </a:lvl5pPr>
            <a:lvl6pPr marR="0" lvl="5" algn="l" rtl="0">
              <a:lnSpc>
                <a:spcPct val="100000"/>
              </a:lnSpc>
              <a:spcBef>
                <a:spcPts val="0"/>
              </a:spcBef>
              <a:spcAft>
                <a:spcPts val="0"/>
              </a:spcAft>
              <a:buClr>
                <a:schemeClr val="accent2"/>
              </a:buClr>
              <a:buSzPts val="3000"/>
              <a:buFont typeface="Paytone One"/>
              <a:buNone/>
              <a:defRPr sz="3000" b="0" i="0" u="none" strike="noStrike" cap="none">
                <a:solidFill>
                  <a:schemeClr val="accent2"/>
                </a:solidFill>
                <a:latin typeface="Paytone One"/>
                <a:ea typeface="Paytone One"/>
                <a:cs typeface="Paytone One"/>
                <a:sym typeface="Paytone One"/>
              </a:defRPr>
            </a:lvl6pPr>
            <a:lvl7pPr marR="0" lvl="6" algn="l" rtl="0">
              <a:lnSpc>
                <a:spcPct val="100000"/>
              </a:lnSpc>
              <a:spcBef>
                <a:spcPts val="0"/>
              </a:spcBef>
              <a:spcAft>
                <a:spcPts val="0"/>
              </a:spcAft>
              <a:buClr>
                <a:schemeClr val="accent2"/>
              </a:buClr>
              <a:buSzPts val="3000"/>
              <a:buFont typeface="Paytone One"/>
              <a:buNone/>
              <a:defRPr sz="3000" b="0" i="0" u="none" strike="noStrike" cap="none">
                <a:solidFill>
                  <a:schemeClr val="accent2"/>
                </a:solidFill>
                <a:latin typeface="Paytone One"/>
                <a:ea typeface="Paytone One"/>
                <a:cs typeface="Paytone One"/>
                <a:sym typeface="Paytone One"/>
              </a:defRPr>
            </a:lvl7pPr>
            <a:lvl8pPr marR="0" lvl="7" algn="l" rtl="0">
              <a:lnSpc>
                <a:spcPct val="100000"/>
              </a:lnSpc>
              <a:spcBef>
                <a:spcPts val="0"/>
              </a:spcBef>
              <a:spcAft>
                <a:spcPts val="0"/>
              </a:spcAft>
              <a:buClr>
                <a:schemeClr val="accent2"/>
              </a:buClr>
              <a:buSzPts val="3000"/>
              <a:buFont typeface="Paytone One"/>
              <a:buNone/>
              <a:defRPr sz="3000" b="0" i="0" u="none" strike="noStrike" cap="none">
                <a:solidFill>
                  <a:schemeClr val="accent2"/>
                </a:solidFill>
                <a:latin typeface="Paytone One"/>
                <a:ea typeface="Paytone One"/>
                <a:cs typeface="Paytone One"/>
                <a:sym typeface="Paytone One"/>
              </a:defRPr>
            </a:lvl8pPr>
            <a:lvl9pPr marR="0" lvl="8" algn="l" rtl="0">
              <a:lnSpc>
                <a:spcPct val="100000"/>
              </a:lnSpc>
              <a:spcBef>
                <a:spcPts val="0"/>
              </a:spcBef>
              <a:spcAft>
                <a:spcPts val="0"/>
              </a:spcAft>
              <a:buClr>
                <a:schemeClr val="accent2"/>
              </a:buClr>
              <a:buSzPts val="3000"/>
              <a:buFont typeface="Paytone One"/>
              <a:buNone/>
              <a:defRPr sz="3000" b="0" i="0" u="none" strike="noStrike" cap="none">
                <a:solidFill>
                  <a:schemeClr val="accent2"/>
                </a:solidFill>
                <a:latin typeface="Paytone One"/>
                <a:ea typeface="Paytone One"/>
                <a:cs typeface="Paytone One"/>
                <a:sym typeface="Paytone One"/>
              </a:defRPr>
            </a:lvl9pPr>
          </a:lstStyle>
          <a:p>
            <a:r>
              <a:rPr lang="en"/>
              <a:t>05.</a:t>
            </a:r>
            <a:endParaRPr lang="en" dirty="0"/>
          </a:p>
        </p:txBody>
      </p:sp>
      <p:pic>
        <p:nvPicPr>
          <p:cNvPr id="8" name="Picture 7" descr="A picture containing night sky&#10;&#10;Description automatically generated">
            <a:extLst>
              <a:ext uri="{FF2B5EF4-FFF2-40B4-BE49-F238E27FC236}">
                <a16:creationId xmlns:a16="http://schemas.microsoft.com/office/drawing/2014/main" id="{00AD2882-82C2-D72E-A16B-3DF43595E0DA}"/>
              </a:ext>
            </a:extLst>
          </p:cNvPr>
          <p:cNvPicPr>
            <a:picLocks noChangeAspect="1"/>
          </p:cNvPicPr>
          <p:nvPr/>
        </p:nvPicPr>
        <p:blipFill>
          <a:blip r:embed="rId4"/>
          <a:stretch>
            <a:fillRect/>
          </a:stretch>
        </p:blipFill>
        <p:spPr>
          <a:xfrm>
            <a:off x="273027" y="4475907"/>
            <a:ext cx="453512" cy="453512"/>
          </a:xfrm>
          <a:prstGeom prst="rect">
            <a:avLst/>
          </a:prstGeom>
        </p:spPr>
      </p:pic>
      <p:pic>
        <p:nvPicPr>
          <p:cNvPr id="9" name="image6.png">
            <a:extLst>
              <a:ext uri="{FF2B5EF4-FFF2-40B4-BE49-F238E27FC236}">
                <a16:creationId xmlns:a16="http://schemas.microsoft.com/office/drawing/2014/main" id="{E0EA82E2-FE31-C06B-BF00-4FF76A94B014}"/>
              </a:ext>
            </a:extLst>
          </p:cNvPr>
          <p:cNvPicPr/>
          <p:nvPr/>
        </p:nvPicPr>
        <p:blipFill>
          <a:blip r:embed="rId5" cstate="print">
            <a:extLst>
              <a:ext uri="{28A0092B-C50C-407E-A947-70E740481C1C}">
                <a14:useLocalDpi xmlns:a14="http://schemas.microsoft.com/office/drawing/2010/main" val="0"/>
              </a:ext>
            </a:extLst>
          </a:blip>
          <a:srcRect/>
          <a:stretch>
            <a:fillRect/>
          </a:stretch>
        </p:blipFill>
        <p:spPr>
          <a:xfrm>
            <a:off x="7982747" y="4342738"/>
            <a:ext cx="714374" cy="455664"/>
          </a:xfrm>
          <a:prstGeom prst="rect">
            <a:avLst/>
          </a:prstGeom>
          <a:ln/>
        </p:spPr>
      </p:pic>
    </p:spTree>
    <p:extLst>
      <p:ext uri="{BB962C8B-B14F-4D97-AF65-F5344CB8AC3E}">
        <p14:creationId xmlns:p14="http://schemas.microsoft.com/office/powerpoint/2010/main" val="2484331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sp>
        <p:nvSpPr>
          <p:cNvPr id="1015" name="Google Shape;1015;p35"/>
          <p:cNvSpPr/>
          <p:nvPr/>
        </p:nvSpPr>
        <p:spPr>
          <a:xfrm>
            <a:off x="3524018" y="2106868"/>
            <a:ext cx="1173900" cy="1173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txBox="1">
            <a:spLocks noGrp="1"/>
          </p:cNvSpPr>
          <p:nvPr>
            <p:ph type="title"/>
          </p:nvPr>
        </p:nvSpPr>
        <p:spPr>
          <a:xfrm>
            <a:off x="628150" y="2618050"/>
            <a:ext cx="3943850" cy="730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Sơ đồ cơ sở dữ liệu</a:t>
            </a:r>
            <a:endParaRPr dirty="0"/>
          </a:p>
        </p:txBody>
      </p:sp>
      <p:sp>
        <p:nvSpPr>
          <p:cNvPr id="1017" name="Google Shape;1017;p35"/>
          <p:cNvSpPr txBox="1">
            <a:spLocks noGrp="1"/>
          </p:cNvSpPr>
          <p:nvPr>
            <p:ph type="title" idx="2"/>
          </p:nvPr>
        </p:nvSpPr>
        <p:spPr>
          <a:xfrm>
            <a:off x="720000" y="1311908"/>
            <a:ext cx="3852000" cy="775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05.</a:t>
            </a:r>
            <a:endParaRPr dirty="0"/>
          </a:p>
        </p:txBody>
      </p:sp>
      <p:sp>
        <p:nvSpPr>
          <p:cNvPr id="1018" name="Google Shape;1018;p35"/>
          <p:cNvSpPr txBox="1">
            <a:spLocks noGrp="1"/>
          </p:cNvSpPr>
          <p:nvPr>
            <p:ph type="subTitle" idx="1"/>
          </p:nvPr>
        </p:nvSpPr>
        <p:spPr>
          <a:xfrm>
            <a:off x="5096513" y="2141500"/>
            <a:ext cx="3327000" cy="84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Sơ đồ cơ sở dữ liệu RMD của hệ thống lớp bổ túc</a:t>
            </a:r>
            <a:endParaRPr dirty="0"/>
          </a:p>
        </p:txBody>
      </p:sp>
      <p:cxnSp>
        <p:nvCxnSpPr>
          <p:cNvPr id="1019" name="Google Shape;1019;p35"/>
          <p:cNvCxnSpPr/>
          <p:nvPr/>
        </p:nvCxnSpPr>
        <p:spPr>
          <a:xfrm>
            <a:off x="4834500" y="1800518"/>
            <a:ext cx="2700" cy="1507500"/>
          </a:xfrm>
          <a:prstGeom prst="straightConnector1">
            <a:avLst/>
          </a:prstGeom>
          <a:noFill/>
          <a:ln w="19050" cap="flat" cmpd="sng">
            <a:solidFill>
              <a:schemeClr val="accent2"/>
            </a:solidFill>
            <a:prstDash val="solid"/>
            <a:round/>
            <a:headEnd type="none" w="med" len="med"/>
            <a:tailEnd type="none" w="med" len="med"/>
          </a:ln>
        </p:spPr>
      </p:cxnSp>
      <p:sp>
        <p:nvSpPr>
          <p:cNvPr id="2" name="Rectangle: Rounded Corners 1">
            <a:extLst>
              <a:ext uri="{FF2B5EF4-FFF2-40B4-BE49-F238E27FC236}">
                <a16:creationId xmlns:a16="http://schemas.microsoft.com/office/drawing/2014/main" id="{191AD3CB-5867-8C80-CD8B-5A183F782517}"/>
              </a:ext>
            </a:extLst>
          </p:cNvPr>
          <p:cNvSpPr/>
          <p:nvPr/>
        </p:nvSpPr>
        <p:spPr>
          <a:xfrm>
            <a:off x="-1577832" y="-5015904"/>
            <a:ext cx="3431255" cy="4844846"/>
          </a:xfrm>
          <a:prstGeom prst="roundRect">
            <a:avLst>
              <a:gd name="adj" fmla="val 484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3" name="Picture 2">
            <a:extLst>
              <a:ext uri="{FF2B5EF4-FFF2-40B4-BE49-F238E27FC236}">
                <a16:creationId xmlns:a16="http://schemas.microsoft.com/office/drawing/2014/main" id="{E5F43ECD-A732-C7BC-7698-ED053AE4F674}"/>
              </a:ext>
            </a:extLst>
          </p:cNvPr>
          <p:cNvPicPr>
            <a:picLocks noChangeAspect="1"/>
          </p:cNvPicPr>
          <p:nvPr/>
        </p:nvPicPr>
        <p:blipFill>
          <a:blip r:embed="rId3"/>
          <a:srcRect/>
          <a:stretch/>
        </p:blipFill>
        <p:spPr>
          <a:xfrm>
            <a:off x="-1183754" y="-4941961"/>
            <a:ext cx="2153116" cy="4696960"/>
          </a:xfrm>
          <a:prstGeom prst="rect">
            <a:avLst/>
          </a:prstGeom>
        </p:spPr>
      </p:pic>
      <p:pic>
        <p:nvPicPr>
          <p:cNvPr id="4" name="Picture 3" descr="A picture containing night sky&#10;&#10;Description automatically generated">
            <a:extLst>
              <a:ext uri="{FF2B5EF4-FFF2-40B4-BE49-F238E27FC236}">
                <a16:creationId xmlns:a16="http://schemas.microsoft.com/office/drawing/2014/main" id="{BAE290F9-651B-28AC-2B06-00C48B60203D}"/>
              </a:ext>
            </a:extLst>
          </p:cNvPr>
          <p:cNvPicPr>
            <a:picLocks noChangeAspect="1"/>
          </p:cNvPicPr>
          <p:nvPr/>
        </p:nvPicPr>
        <p:blipFill>
          <a:blip r:embed="rId4"/>
          <a:stretch>
            <a:fillRect/>
          </a:stretch>
        </p:blipFill>
        <p:spPr>
          <a:xfrm>
            <a:off x="-1616444" y="-624570"/>
            <a:ext cx="471302" cy="453512"/>
          </a:xfrm>
          <a:prstGeom prst="rect">
            <a:avLst/>
          </a:prstGeom>
        </p:spPr>
      </p:pic>
      <p:pic>
        <p:nvPicPr>
          <p:cNvPr id="5" name="image6.png">
            <a:extLst>
              <a:ext uri="{FF2B5EF4-FFF2-40B4-BE49-F238E27FC236}">
                <a16:creationId xmlns:a16="http://schemas.microsoft.com/office/drawing/2014/main" id="{7800A3C9-8354-DAE1-0419-13DE11140448}"/>
              </a:ext>
            </a:extLst>
          </p:cNvPr>
          <p:cNvPicPr/>
          <p:nvPr/>
        </p:nvPicPr>
        <p:blipFill>
          <a:blip r:embed="rId5" cstate="print">
            <a:extLst>
              <a:ext uri="{28A0092B-C50C-407E-A947-70E740481C1C}">
                <a14:useLocalDpi xmlns:a14="http://schemas.microsoft.com/office/drawing/2010/main" val="0"/>
              </a:ext>
            </a:extLst>
          </a:blip>
          <a:srcRect/>
          <a:stretch>
            <a:fillRect/>
          </a:stretch>
        </p:blipFill>
        <p:spPr>
          <a:xfrm>
            <a:off x="969362" y="-700665"/>
            <a:ext cx="626965" cy="455664"/>
          </a:xfrm>
          <a:prstGeom prst="rect">
            <a:avLst/>
          </a:prstGeom>
          <a:ln/>
        </p:spPr>
      </p:pic>
    </p:spTree>
    <p:extLst>
      <p:ext uri="{BB962C8B-B14F-4D97-AF65-F5344CB8AC3E}">
        <p14:creationId xmlns:p14="http://schemas.microsoft.com/office/powerpoint/2010/main" val="4949093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EF2F0"/>
        </a:solidFill>
        <a:effectLst/>
      </p:bgPr>
    </p:bg>
    <p:spTree>
      <p:nvGrpSpPr>
        <p:cNvPr id="1" name="Shape 993"/>
        <p:cNvGrpSpPr/>
        <p:nvPr/>
      </p:nvGrpSpPr>
      <p:grpSpPr>
        <a:xfrm>
          <a:off x="0" y="0"/>
          <a:ext cx="0" cy="0"/>
          <a:chOff x="0" y="0"/>
          <a:chExt cx="0" cy="0"/>
        </a:xfrm>
      </p:grpSpPr>
      <p:sp>
        <p:nvSpPr>
          <p:cNvPr id="19" name="Rectangle 18">
            <a:extLst>
              <a:ext uri="{FF2B5EF4-FFF2-40B4-BE49-F238E27FC236}">
                <a16:creationId xmlns:a16="http://schemas.microsoft.com/office/drawing/2014/main" id="{383E3430-AE9C-4D4A-B3E1-3BD4C05547D0}"/>
              </a:ext>
            </a:extLst>
          </p:cNvPr>
          <p:cNvSpPr/>
          <p:nvPr/>
        </p:nvSpPr>
        <p:spPr>
          <a:xfrm>
            <a:off x="4257674" y="0"/>
            <a:ext cx="4886326" cy="5514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997" name="Google Shape;997;p34"/>
          <p:cNvSpPr/>
          <p:nvPr/>
        </p:nvSpPr>
        <p:spPr>
          <a:xfrm>
            <a:off x="175266" y="176523"/>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txBox="1">
            <a:spLocks noGrp="1"/>
          </p:cNvSpPr>
          <p:nvPr>
            <p:ph type="title"/>
          </p:nvPr>
        </p:nvSpPr>
        <p:spPr>
          <a:xfrm>
            <a:off x="949049" y="-748518"/>
            <a:ext cx="3308625" cy="51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Sơ đồ cơ sở dữ liệu</a:t>
            </a:r>
            <a:endParaRPr dirty="0"/>
          </a:p>
        </p:txBody>
      </p:sp>
      <p:sp>
        <p:nvSpPr>
          <p:cNvPr id="999" name="Google Shape;999;p34"/>
          <p:cNvSpPr txBox="1">
            <a:spLocks noGrp="1"/>
          </p:cNvSpPr>
          <p:nvPr>
            <p:ph type="title" idx="2"/>
          </p:nvPr>
        </p:nvSpPr>
        <p:spPr>
          <a:xfrm>
            <a:off x="0" y="-754418"/>
            <a:ext cx="951300" cy="51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05.</a:t>
            </a:r>
            <a:endParaRPr dirty="0"/>
          </a:p>
        </p:txBody>
      </p:sp>
      <p:sp>
        <p:nvSpPr>
          <p:cNvPr id="2" name="Rectangle: Rounded Corners 1">
            <a:extLst>
              <a:ext uri="{FF2B5EF4-FFF2-40B4-BE49-F238E27FC236}">
                <a16:creationId xmlns:a16="http://schemas.microsoft.com/office/drawing/2014/main" id="{872BF276-F3D8-4708-8D53-77CA937CEA70}"/>
              </a:ext>
            </a:extLst>
          </p:cNvPr>
          <p:cNvSpPr/>
          <p:nvPr/>
        </p:nvSpPr>
        <p:spPr>
          <a:xfrm>
            <a:off x="265471" y="176523"/>
            <a:ext cx="8627806" cy="4808432"/>
          </a:xfrm>
          <a:prstGeom prst="roundRect">
            <a:avLst>
              <a:gd name="adj" fmla="val 484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4" name="Picture 3">
            <a:extLst>
              <a:ext uri="{FF2B5EF4-FFF2-40B4-BE49-F238E27FC236}">
                <a16:creationId xmlns:a16="http://schemas.microsoft.com/office/drawing/2014/main" id="{8C0363B3-F07F-2680-0841-70C7A631D2C1}"/>
              </a:ext>
            </a:extLst>
          </p:cNvPr>
          <p:cNvPicPr>
            <a:picLocks noChangeAspect="1"/>
          </p:cNvPicPr>
          <p:nvPr/>
        </p:nvPicPr>
        <p:blipFill>
          <a:blip r:embed="rId3"/>
          <a:srcRect/>
          <a:stretch/>
        </p:blipFill>
        <p:spPr>
          <a:xfrm>
            <a:off x="1880419" y="232058"/>
            <a:ext cx="5383162" cy="4697361"/>
          </a:xfrm>
          <a:prstGeom prst="rect">
            <a:avLst/>
          </a:prstGeom>
        </p:spPr>
      </p:pic>
      <p:pic>
        <p:nvPicPr>
          <p:cNvPr id="9" name="Picture 8" descr="A picture containing night sky&#10;&#10;Description automatically generated">
            <a:extLst>
              <a:ext uri="{FF2B5EF4-FFF2-40B4-BE49-F238E27FC236}">
                <a16:creationId xmlns:a16="http://schemas.microsoft.com/office/drawing/2014/main" id="{485B9A82-627E-EF2E-4891-55C9AD788DC2}"/>
              </a:ext>
            </a:extLst>
          </p:cNvPr>
          <p:cNvPicPr>
            <a:picLocks noChangeAspect="1"/>
          </p:cNvPicPr>
          <p:nvPr/>
        </p:nvPicPr>
        <p:blipFill>
          <a:blip r:embed="rId4"/>
          <a:stretch>
            <a:fillRect/>
          </a:stretch>
        </p:blipFill>
        <p:spPr>
          <a:xfrm>
            <a:off x="273027" y="4475907"/>
            <a:ext cx="453512" cy="453512"/>
          </a:xfrm>
          <a:prstGeom prst="rect">
            <a:avLst/>
          </a:prstGeom>
        </p:spPr>
      </p:pic>
      <p:pic>
        <p:nvPicPr>
          <p:cNvPr id="10" name="image6.png">
            <a:extLst>
              <a:ext uri="{FF2B5EF4-FFF2-40B4-BE49-F238E27FC236}">
                <a16:creationId xmlns:a16="http://schemas.microsoft.com/office/drawing/2014/main" id="{A504217A-61EC-7654-D3E4-D584888BA5F9}"/>
              </a:ext>
            </a:extLst>
          </p:cNvPr>
          <p:cNvPicPr/>
          <p:nvPr/>
        </p:nvPicPr>
        <p:blipFill>
          <a:blip r:embed="rId5" cstate="print">
            <a:extLst>
              <a:ext uri="{28A0092B-C50C-407E-A947-70E740481C1C}">
                <a14:useLocalDpi xmlns:a14="http://schemas.microsoft.com/office/drawing/2010/main" val="0"/>
              </a:ext>
            </a:extLst>
          </a:blip>
          <a:srcRect/>
          <a:stretch>
            <a:fillRect/>
          </a:stretch>
        </p:blipFill>
        <p:spPr>
          <a:xfrm>
            <a:off x="7982747" y="4342738"/>
            <a:ext cx="714374" cy="455664"/>
          </a:xfrm>
          <a:prstGeom prst="rect">
            <a:avLst/>
          </a:prstGeom>
          <a:ln/>
        </p:spPr>
      </p:pic>
    </p:spTree>
    <p:extLst>
      <p:ext uri="{BB962C8B-B14F-4D97-AF65-F5344CB8AC3E}">
        <p14:creationId xmlns:p14="http://schemas.microsoft.com/office/powerpoint/2010/main" val="2145405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sp>
        <p:nvSpPr>
          <p:cNvPr id="1015" name="Google Shape;1015;p35"/>
          <p:cNvSpPr/>
          <p:nvPr/>
        </p:nvSpPr>
        <p:spPr>
          <a:xfrm>
            <a:off x="3524018" y="2106868"/>
            <a:ext cx="1173900" cy="1173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txBox="1">
            <a:spLocks noGrp="1"/>
          </p:cNvSpPr>
          <p:nvPr>
            <p:ph type="title"/>
          </p:nvPr>
        </p:nvSpPr>
        <p:spPr>
          <a:xfrm>
            <a:off x="628650" y="2574469"/>
            <a:ext cx="3943850" cy="730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Demo</a:t>
            </a:r>
            <a:endParaRPr dirty="0"/>
          </a:p>
        </p:txBody>
      </p:sp>
      <p:sp>
        <p:nvSpPr>
          <p:cNvPr id="1017" name="Google Shape;1017;p35"/>
          <p:cNvSpPr txBox="1">
            <a:spLocks noGrp="1"/>
          </p:cNvSpPr>
          <p:nvPr>
            <p:ph type="title" idx="2"/>
          </p:nvPr>
        </p:nvSpPr>
        <p:spPr>
          <a:xfrm>
            <a:off x="720000" y="1799269"/>
            <a:ext cx="3852000" cy="775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06.</a:t>
            </a:r>
            <a:endParaRPr dirty="0"/>
          </a:p>
        </p:txBody>
      </p:sp>
      <p:sp>
        <p:nvSpPr>
          <p:cNvPr id="1018" name="Google Shape;1018;p35"/>
          <p:cNvSpPr txBox="1">
            <a:spLocks noGrp="1"/>
          </p:cNvSpPr>
          <p:nvPr>
            <p:ph type="subTitle" idx="1"/>
          </p:nvPr>
        </p:nvSpPr>
        <p:spPr>
          <a:xfrm>
            <a:off x="5096513" y="2141500"/>
            <a:ext cx="3327000" cy="84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cHưA nGhĨ rA </a:t>
            </a:r>
            <a:r>
              <a:rPr lang="vi-VN" dirty="0"/>
              <a:t>gÌ đỂ gHi </a:t>
            </a:r>
            <a:endParaRPr dirty="0"/>
          </a:p>
        </p:txBody>
      </p:sp>
      <p:cxnSp>
        <p:nvCxnSpPr>
          <p:cNvPr id="1019" name="Google Shape;1019;p35"/>
          <p:cNvCxnSpPr/>
          <p:nvPr/>
        </p:nvCxnSpPr>
        <p:spPr>
          <a:xfrm>
            <a:off x="4834500" y="1800518"/>
            <a:ext cx="2700" cy="1507500"/>
          </a:xfrm>
          <a:prstGeom prst="straightConnector1">
            <a:avLst/>
          </a:prstGeom>
          <a:noFill/>
          <a:ln w="19050" cap="flat" cmpd="sng">
            <a:solidFill>
              <a:schemeClr val="accent2"/>
            </a:solidFill>
            <a:prstDash val="solid"/>
            <a:round/>
            <a:headEnd type="none" w="med" len="med"/>
            <a:tailEnd type="none" w="med" len="med"/>
          </a:ln>
        </p:spPr>
      </p:cxnSp>
      <p:sp>
        <p:nvSpPr>
          <p:cNvPr id="2" name="Google Shape;997;p34">
            <a:extLst>
              <a:ext uri="{FF2B5EF4-FFF2-40B4-BE49-F238E27FC236}">
                <a16:creationId xmlns:a16="http://schemas.microsoft.com/office/drawing/2014/main" id="{6B1A4A7F-589C-573D-50E0-D61E76090C9A}"/>
              </a:ext>
            </a:extLst>
          </p:cNvPr>
          <p:cNvSpPr/>
          <p:nvPr/>
        </p:nvSpPr>
        <p:spPr>
          <a:xfrm>
            <a:off x="7468616" y="5220925"/>
            <a:ext cx="227531"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Rounded Corners 2">
            <a:extLst>
              <a:ext uri="{FF2B5EF4-FFF2-40B4-BE49-F238E27FC236}">
                <a16:creationId xmlns:a16="http://schemas.microsoft.com/office/drawing/2014/main" id="{69AB96F5-3901-EA53-AE01-4991F15A8FAC}"/>
              </a:ext>
            </a:extLst>
          </p:cNvPr>
          <p:cNvSpPr/>
          <p:nvPr/>
        </p:nvSpPr>
        <p:spPr>
          <a:xfrm>
            <a:off x="7558821" y="5220925"/>
            <a:ext cx="3121965" cy="4808432"/>
          </a:xfrm>
          <a:prstGeom prst="roundRect">
            <a:avLst>
              <a:gd name="adj" fmla="val 484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4" name="Picture 3">
            <a:extLst>
              <a:ext uri="{FF2B5EF4-FFF2-40B4-BE49-F238E27FC236}">
                <a16:creationId xmlns:a16="http://schemas.microsoft.com/office/drawing/2014/main" id="{5E628B34-678E-872F-DE1C-F60A0E9AE5C5}"/>
              </a:ext>
            </a:extLst>
          </p:cNvPr>
          <p:cNvPicPr>
            <a:picLocks noChangeAspect="1"/>
          </p:cNvPicPr>
          <p:nvPr/>
        </p:nvPicPr>
        <p:blipFill>
          <a:blip r:embed="rId3"/>
          <a:srcRect/>
          <a:stretch/>
        </p:blipFill>
        <p:spPr>
          <a:xfrm>
            <a:off x="8297469" y="5276460"/>
            <a:ext cx="1947893" cy="4697361"/>
          </a:xfrm>
          <a:prstGeom prst="rect">
            <a:avLst/>
          </a:prstGeom>
        </p:spPr>
      </p:pic>
      <p:pic>
        <p:nvPicPr>
          <p:cNvPr id="5" name="Picture 4" descr="A picture containing night sky&#10;&#10;Description automatically generated">
            <a:extLst>
              <a:ext uri="{FF2B5EF4-FFF2-40B4-BE49-F238E27FC236}">
                <a16:creationId xmlns:a16="http://schemas.microsoft.com/office/drawing/2014/main" id="{0112390F-3A5B-D116-EA37-0BAF3C1AE0E5}"/>
              </a:ext>
            </a:extLst>
          </p:cNvPr>
          <p:cNvPicPr>
            <a:picLocks noChangeAspect="1"/>
          </p:cNvPicPr>
          <p:nvPr/>
        </p:nvPicPr>
        <p:blipFill>
          <a:blip r:embed="rId4"/>
          <a:stretch>
            <a:fillRect/>
          </a:stretch>
        </p:blipFill>
        <p:spPr>
          <a:xfrm>
            <a:off x="7566377" y="9520309"/>
            <a:ext cx="164103" cy="453512"/>
          </a:xfrm>
          <a:prstGeom prst="rect">
            <a:avLst/>
          </a:prstGeom>
        </p:spPr>
      </p:pic>
      <p:pic>
        <p:nvPicPr>
          <p:cNvPr id="6" name="image6.png">
            <a:extLst>
              <a:ext uri="{FF2B5EF4-FFF2-40B4-BE49-F238E27FC236}">
                <a16:creationId xmlns:a16="http://schemas.microsoft.com/office/drawing/2014/main" id="{40451BE7-40D8-2727-E305-126049ACCD4F}"/>
              </a:ext>
            </a:extLst>
          </p:cNvPr>
          <p:cNvPicPr/>
          <p:nvPr/>
        </p:nvPicPr>
        <p:blipFill>
          <a:blip r:embed="rId5" cstate="print">
            <a:extLst>
              <a:ext uri="{28A0092B-C50C-407E-A947-70E740481C1C}">
                <a14:useLocalDpi xmlns:a14="http://schemas.microsoft.com/office/drawing/2010/main" val="0"/>
              </a:ext>
            </a:extLst>
          </a:blip>
          <a:srcRect/>
          <a:stretch>
            <a:fillRect/>
          </a:stretch>
        </p:blipFill>
        <p:spPr>
          <a:xfrm>
            <a:off x="10333826" y="9380854"/>
            <a:ext cx="258496" cy="455664"/>
          </a:xfrm>
          <a:prstGeom prst="rect">
            <a:avLst/>
          </a:prstGeom>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EF2F0"/>
        </a:solidFill>
        <a:effectLst/>
      </p:bgPr>
    </p:bg>
    <p:spTree>
      <p:nvGrpSpPr>
        <p:cNvPr id="1" name="Shape 993"/>
        <p:cNvGrpSpPr/>
        <p:nvPr/>
      </p:nvGrpSpPr>
      <p:grpSpPr>
        <a:xfrm>
          <a:off x="0" y="0"/>
          <a:ext cx="0" cy="0"/>
          <a:chOff x="0" y="0"/>
          <a:chExt cx="0" cy="0"/>
        </a:xfrm>
      </p:grpSpPr>
      <p:sp>
        <p:nvSpPr>
          <p:cNvPr id="11" name="Rectangle 10">
            <a:extLst>
              <a:ext uri="{FF2B5EF4-FFF2-40B4-BE49-F238E27FC236}">
                <a16:creationId xmlns:a16="http://schemas.microsoft.com/office/drawing/2014/main" id="{3E75D538-D818-411C-8E37-46D56EDF041E}"/>
              </a:ext>
            </a:extLst>
          </p:cNvPr>
          <p:cNvSpPr/>
          <p:nvPr/>
        </p:nvSpPr>
        <p:spPr>
          <a:xfrm>
            <a:off x="0" y="-129570"/>
            <a:ext cx="9668741" cy="5514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997" name="Google Shape;997;p34"/>
          <p:cNvSpPr/>
          <p:nvPr/>
        </p:nvSpPr>
        <p:spPr>
          <a:xfrm>
            <a:off x="175266" y="359721"/>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txBox="1">
            <a:spLocks noGrp="1"/>
          </p:cNvSpPr>
          <p:nvPr>
            <p:ph type="title"/>
          </p:nvPr>
        </p:nvSpPr>
        <p:spPr>
          <a:xfrm>
            <a:off x="949049" y="424115"/>
            <a:ext cx="3308625" cy="51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Hướng mở rộng</a:t>
            </a:r>
            <a:endParaRPr dirty="0"/>
          </a:p>
        </p:txBody>
      </p:sp>
      <p:sp>
        <p:nvSpPr>
          <p:cNvPr id="999" name="Google Shape;999;p34"/>
          <p:cNvSpPr txBox="1">
            <a:spLocks noGrp="1"/>
          </p:cNvSpPr>
          <p:nvPr>
            <p:ph type="title" idx="2"/>
          </p:nvPr>
        </p:nvSpPr>
        <p:spPr>
          <a:xfrm>
            <a:off x="0" y="418215"/>
            <a:ext cx="951300" cy="51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07.</a:t>
            </a:r>
            <a:endParaRPr dirty="0"/>
          </a:p>
        </p:txBody>
      </p:sp>
      <p:grpSp>
        <p:nvGrpSpPr>
          <p:cNvPr id="12" name="Group 11">
            <a:extLst>
              <a:ext uri="{FF2B5EF4-FFF2-40B4-BE49-F238E27FC236}">
                <a16:creationId xmlns:a16="http://schemas.microsoft.com/office/drawing/2014/main" id="{25F9A297-21A3-45BF-B3F3-EDE11419C600}"/>
              </a:ext>
            </a:extLst>
          </p:cNvPr>
          <p:cNvGrpSpPr/>
          <p:nvPr/>
        </p:nvGrpSpPr>
        <p:grpSpPr>
          <a:xfrm>
            <a:off x="330125" y="1177978"/>
            <a:ext cx="8620995" cy="628800"/>
            <a:chOff x="671512" y="2257350"/>
            <a:chExt cx="8863884" cy="628800"/>
          </a:xfrm>
        </p:grpSpPr>
        <p:sp>
          <p:nvSpPr>
            <p:cNvPr id="13" name="Rectangle: Rounded Corners 12">
              <a:extLst>
                <a:ext uri="{FF2B5EF4-FFF2-40B4-BE49-F238E27FC236}">
                  <a16:creationId xmlns:a16="http://schemas.microsoft.com/office/drawing/2014/main" id="{889F875B-AB94-446E-93EB-FC4421AC783C}"/>
                </a:ext>
              </a:extLst>
            </p:cNvPr>
            <p:cNvSpPr/>
            <p:nvPr/>
          </p:nvSpPr>
          <p:spPr>
            <a:xfrm>
              <a:off x="671512" y="2257350"/>
              <a:ext cx="8863884"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14" name="Oval 13">
              <a:extLst>
                <a:ext uri="{FF2B5EF4-FFF2-40B4-BE49-F238E27FC236}">
                  <a16:creationId xmlns:a16="http://schemas.microsoft.com/office/drawing/2014/main" id="{97434C92-9FF0-4272-83D3-7094670FBF81}"/>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5" name="TextBox 14">
              <a:extLst>
                <a:ext uri="{FF2B5EF4-FFF2-40B4-BE49-F238E27FC236}">
                  <a16:creationId xmlns:a16="http://schemas.microsoft.com/office/drawing/2014/main" id="{1508078B-0C91-45E8-8065-F2B2BE402A6B}"/>
                </a:ext>
              </a:extLst>
            </p:cNvPr>
            <p:cNvSpPr txBox="1"/>
            <p:nvPr/>
          </p:nvSpPr>
          <p:spPr>
            <a:xfrm>
              <a:off x="1090612" y="2385030"/>
              <a:ext cx="5066390"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Thêm lưu trữ và chia sẻ file cho sinh viên</a:t>
              </a:r>
              <a:endParaRPr lang="vi-VN" sz="2000" b="1" dirty="0">
                <a:solidFill>
                  <a:srgbClr val="FF0000"/>
                </a:solidFill>
                <a:latin typeface="Questrial" panose="020B0604020202020204" charset="0"/>
              </a:endParaRPr>
            </a:p>
          </p:txBody>
        </p:sp>
      </p:grpSp>
      <p:grpSp>
        <p:nvGrpSpPr>
          <p:cNvPr id="25" name="Group 24">
            <a:extLst>
              <a:ext uri="{FF2B5EF4-FFF2-40B4-BE49-F238E27FC236}">
                <a16:creationId xmlns:a16="http://schemas.microsoft.com/office/drawing/2014/main" id="{2F23255B-2A6B-4BDE-AF18-47354A470F9B}"/>
              </a:ext>
            </a:extLst>
          </p:cNvPr>
          <p:cNvGrpSpPr/>
          <p:nvPr/>
        </p:nvGrpSpPr>
        <p:grpSpPr>
          <a:xfrm>
            <a:off x="330125" y="1921099"/>
            <a:ext cx="8620995" cy="628800"/>
            <a:chOff x="671512" y="2257350"/>
            <a:chExt cx="8863884" cy="628800"/>
          </a:xfrm>
        </p:grpSpPr>
        <p:sp>
          <p:nvSpPr>
            <p:cNvPr id="26" name="Rectangle: Rounded Corners 25">
              <a:extLst>
                <a:ext uri="{FF2B5EF4-FFF2-40B4-BE49-F238E27FC236}">
                  <a16:creationId xmlns:a16="http://schemas.microsoft.com/office/drawing/2014/main" id="{263ACD20-169F-4659-ABC7-9D5BE50D4ADB}"/>
                </a:ext>
              </a:extLst>
            </p:cNvPr>
            <p:cNvSpPr/>
            <p:nvPr/>
          </p:nvSpPr>
          <p:spPr>
            <a:xfrm>
              <a:off x="671512" y="2257350"/>
              <a:ext cx="8863884"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7" name="Oval 26">
              <a:extLst>
                <a:ext uri="{FF2B5EF4-FFF2-40B4-BE49-F238E27FC236}">
                  <a16:creationId xmlns:a16="http://schemas.microsoft.com/office/drawing/2014/main" id="{A0378D2C-14F7-4D39-BCCF-C36FD5D68E58}"/>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28" name="TextBox 27">
              <a:extLst>
                <a:ext uri="{FF2B5EF4-FFF2-40B4-BE49-F238E27FC236}">
                  <a16:creationId xmlns:a16="http://schemas.microsoft.com/office/drawing/2014/main" id="{DC62D7A2-2C65-49B5-96FE-55874097F6F1}"/>
                </a:ext>
              </a:extLst>
            </p:cNvPr>
            <p:cNvSpPr txBox="1"/>
            <p:nvPr/>
          </p:nvSpPr>
          <p:spPr>
            <a:xfrm>
              <a:off x="1090611" y="2385030"/>
              <a:ext cx="4926787"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Thêm Chatbot hỗ trợ sinh viên</a:t>
              </a:r>
              <a:endParaRPr lang="vi-VN" sz="2000" b="1" dirty="0">
                <a:solidFill>
                  <a:srgbClr val="FF0000"/>
                </a:solidFill>
                <a:latin typeface="Questrial" panose="020B0604020202020204" charset="0"/>
              </a:endParaRPr>
            </a:p>
          </p:txBody>
        </p:sp>
      </p:grpSp>
      <p:grpSp>
        <p:nvGrpSpPr>
          <p:cNvPr id="29" name="Group 28">
            <a:extLst>
              <a:ext uri="{FF2B5EF4-FFF2-40B4-BE49-F238E27FC236}">
                <a16:creationId xmlns:a16="http://schemas.microsoft.com/office/drawing/2014/main" id="{B2DE71FF-1D0E-4F96-A9B4-D153A4ADEE83}"/>
              </a:ext>
            </a:extLst>
          </p:cNvPr>
          <p:cNvGrpSpPr/>
          <p:nvPr/>
        </p:nvGrpSpPr>
        <p:grpSpPr>
          <a:xfrm>
            <a:off x="330125" y="2680647"/>
            <a:ext cx="8620995" cy="628800"/>
            <a:chOff x="671512" y="2257350"/>
            <a:chExt cx="8863884" cy="628800"/>
          </a:xfrm>
        </p:grpSpPr>
        <p:sp>
          <p:nvSpPr>
            <p:cNvPr id="30" name="Rectangle: Rounded Corners 29">
              <a:extLst>
                <a:ext uri="{FF2B5EF4-FFF2-40B4-BE49-F238E27FC236}">
                  <a16:creationId xmlns:a16="http://schemas.microsoft.com/office/drawing/2014/main" id="{4231216F-6B15-4B58-88C3-39F6254072CE}"/>
                </a:ext>
              </a:extLst>
            </p:cNvPr>
            <p:cNvSpPr/>
            <p:nvPr/>
          </p:nvSpPr>
          <p:spPr>
            <a:xfrm>
              <a:off x="671512" y="2257350"/>
              <a:ext cx="8863884"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31" name="Oval 30">
              <a:extLst>
                <a:ext uri="{FF2B5EF4-FFF2-40B4-BE49-F238E27FC236}">
                  <a16:creationId xmlns:a16="http://schemas.microsoft.com/office/drawing/2014/main" id="{6C12A41F-F3B9-4774-AEC0-4D8F2FA146A2}"/>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37" name="TextBox 36">
              <a:extLst>
                <a:ext uri="{FF2B5EF4-FFF2-40B4-BE49-F238E27FC236}">
                  <a16:creationId xmlns:a16="http://schemas.microsoft.com/office/drawing/2014/main" id="{87785F7F-8AA9-4F9C-9576-363783C6B3E4}"/>
                </a:ext>
              </a:extLst>
            </p:cNvPr>
            <p:cNvSpPr txBox="1"/>
            <p:nvPr/>
          </p:nvSpPr>
          <p:spPr>
            <a:xfrm>
              <a:off x="1090611" y="2385030"/>
              <a:ext cx="8303673"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Thêm Chat Realtime để dễ dàng trao đổi giữa sinh viên và giảng viên</a:t>
              </a:r>
              <a:endParaRPr lang="vi-VN" sz="2000" b="1" dirty="0">
                <a:solidFill>
                  <a:srgbClr val="FF0000"/>
                </a:solidFill>
                <a:latin typeface="Questrial" panose="020B0604020202020204" charset="0"/>
              </a:endParaRPr>
            </a:p>
          </p:txBody>
        </p:sp>
      </p:grpSp>
      <p:grpSp>
        <p:nvGrpSpPr>
          <p:cNvPr id="38" name="Group 37">
            <a:extLst>
              <a:ext uri="{FF2B5EF4-FFF2-40B4-BE49-F238E27FC236}">
                <a16:creationId xmlns:a16="http://schemas.microsoft.com/office/drawing/2014/main" id="{48B5B83A-97F5-4DAD-A389-7EDDAC4031FD}"/>
              </a:ext>
            </a:extLst>
          </p:cNvPr>
          <p:cNvGrpSpPr/>
          <p:nvPr/>
        </p:nvGrpSpPr>
        <p:grpSpPr>
          <a:xfrm>
            <a:off x="330125" y="3437127"/>
            <a:ext cx="8620995" cy="628800"/>
            <a:chOff x="671512" y="2257350"/>
            <a:chExt cx="8863884" cy="628800"/>
          </a:xfrm>
        </p:grpSpPr>
        <p:sp>
          <p:nvSpPr>
            <p:cNvPr id="39" name="Rectangle: Rounded Corners 38">
              <a:extLst>
                <a:ext uri="{FF2B5EF4-FFF2-40B4-BE49-F238E27FC236}">
                  <a16:creationId xmlns:a16="http://schemas.microsoft.com/office/drawing/2014/main" id="{ABA73A83-2D61-45E1-8FFB-C707749EF54B}"/>
                </a:ext>
              </a:extLst>
            </p:cNvPr>
            <p:cNvSpPr/>
            <p:nvPr/>
          </p:nvSpPr>
          <p:spPr>
            <a:xfrm>
              <a:off x="671512" y="2257350"/>
              <a:ext cx="8863884"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40" name="Oval 39">
              <a:extLst>
                <a:ext uri="{FF2B5EF4-FFF2-40B4-BE49-F238E27FC236}">
                  <a16:creationId xmlns:a16="http://schemas.microsoft.com/office/drawing/2014/main" id="{F8B96CCB-6D1A-43CD-8305-E9FAAB66769F}"/>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41" name="TextBox 40">
              <a:extLst>
                <a:ext uri="{FF2B5EF4-FFF2-40B4-BE49-F238E27FC236}">
                  <a16:creationId xmlns:a16="http://schemas.microsoft.com/office/drawing/2014/main" id="{5208745D-CD67-4B71-95F6-574E2BAEBC94}"/>
                </a:ext>
              </a:extLst>
            </p:cNvPr>
            <p:cNvSpPr txBox="1"/>
            <p:nvPr/>
          </p:nvSpPr>
          <p:spPr>
            <a:xfrm>
              <a:off x="1090611" y="2385030"/>
              <a:ext cx="8078882"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Mở rộng quy mô: thêm khoa, ngành học, khoá học</a:t>
              </a:r>
              <a:endParaRPr lang="vi-VN" sz="2000" b="1" dirty="0">
                <a:solidFill>
                  <a:srgbClr val="FF0000"/>
                </a:solidFill>
                <a:latin typeface="Questrial" panose="020B0604020202020204" charset="0"/>
              </a:endParaRPr>
            </a:p>
          </p:txBody>
        </p:sp>
      </p:grpSp>
      <p:grpSp>
        <p:nvGrpSpPr>
          <p:cNvPr id="42" name="Group 41">
            <a:extLst>
              <a:ext uri="{FF2B5EF4-FFF2-40B4-BE49-F238E27FC236}">
                <a16:creationId xmlns:a16="http://schemas.microsoft.com/office/drawing/2014/main" id="{3EFFD189-B9B9-4231-B32D-BDC774D81F70}"/>
              </a:ext>
            </a:extLst>
          </p:cNvPr>
          <p:cNvGrpSpPr/>
          <p:nvPr/>
        </p:nvGrpSpPr>
        <p:grpSpPr>
          <a:xfrm>
            <a:off x="330125" y="4193607"/>
            <a:ext cx="8620995" cy="628800"/>
            <a:chOff x="671512" y="2257350"/>
            <a:chExt cx="8863884" cy="628800"/>
          </a:xfrm>
        </p:grpSpPr>
        <p:sp>
          <p:nvSpPr>
            <p:cNvPr id="43" name="Rectangle: Rounded Corners 42">
              <a:extLst>
                <a:ext uri="{FF2B5EF4-FFF2-40B4-BE49-F238E27FC236}">
                  <a16:creationId xmlns:a16="http://schemas.microsoft.com/office/drawing/2014/main" id="{F533A657-C76A-41F7-B54F-307AD63E25A9}"/>
                </a:ext>
              </a:extLst>
            </p:cNvPr>
            <p:cNvSpPr/>
            <p:nvPr/>
          </p:nvSpPr>
          <p:spPr>
            <a:xfrm>
              <a:off x="671512" y="2257350"/>
              <a:ext cx="8863884"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44" name="Oval 43">
              <a:extLst>
                <a:ext uri="{FF2B5EF4-FFF2-40B4-BE49-F238E27FC236}">
                  <a16:creationId xmlns:a16="http://schemas.microsoft.com/office/drawing/2014/main" id="{0B7089FA-D44C-4FC5-BE0F-07E9391A04AB}"/>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45" name="TextBox 44">
              <a:extLst>
                <a:ext uri="{FF2B5EF4-FFF2-40B4-BE49-F238E27FC236}">
                  <a16:creationId xmlns:a16="http://schemas.microsoft.com/office/drawing/2014/main" id="{25D86D5C-9E23-4477-989E-9C49B599237F}"/>
                </a:ext>
              </a:extLst>
            </p:cNvPr>
            <p:cNvSpPr txBox="1"/>
            <p:nvPr/>
          </p:nvSpPr>
          <p:spPr>
            <a:xfrm>
              <a:off x="1090611" y="2385030"/>
              <a:ext cx="4926787"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Tối ưu hiệu suất </a:t>
              </a:r>
              <a:endParaRPr lang="vi-VN" sz="2000" b="1" dirty="0">
                <a:solidFill>
                  <a:srgbClr val="FF0000"/>
                </a:solidFill>
                <a:latin typeface="Questrial" panose="020B0604020202020204" charset="0"/>
              </a:endParaRPr>
            </a:p>
          </p:txBody>
        </p:sp>
      </p:grpSp>
    </p:spTree>
    <p:extLst>
      <p:ext uri="{BB962C8B-B14F-4D97-AF65-F5344CB8AC3E}">
        <p14:creationId xmlns:p14="http://schemas.microsoft.com/office/powerpoint/2010/main" val="1236649094"/>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14:presetBounceEnd="40000">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14:bounceEnd="40000">
                                          <p:cBhvr additive="base">
                                            <p:cTn id="7" dur="1000" fill="hold"/>
                                            <p:tgtEl>
                                              <p:spTgt spid="12"/>
                                            </p:tgtEl>
                                            <p:attrNameLst>
                                              <p:attrName>ppt_x</p:attrName>
                                            </p:attrNameLst>
                                          </p:cBhvr>
                                          <p:tavLst>
                                            <p:tav tm="0">
                                              <p:val>
                                                <p:strVal val="1+#ppt_w/2"/>
                                              </p:val>
                                            </p:tav>
                                            <p:tav tm="100000">
                                              <p:val>
                                                <p:strVal val="#ppt_x"/>
                                              </p:val>
                                            </p:tav>
                                          </p:tavLst>
                                        </p:anim>
                                        <p:anim calcmode="lin" valueType="num" p14:bounceEnd="40000">
                                          <p:cBhvr additive="base">
                                            <p:cTn id="8" dur="10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40000">
                                      <p:stCondLst>
                                        <p:cond delay="250"/>
                                      </p:stCondLst>
                                      <p:childTnLst>
                                        <p:set>
                                          <p:cBhvr>
                                            <p:cTn id="10" dur="1" fill="hold">
                                              <p:stCondLst>
                                                <p:cond delay="0"/>
                                              </p:stCondLst>
                                            </p:cTn>
                                            <p:tgtEl>
                                              <p:spTgt spid="25"/>
                                            </p:tgtEl>
                                            <p:attrNameLst>
                                              <p:attrName>style.visibility</p:attrName>
                                            </p:attrNameLst>
                                          </p:cBhvr>
                                          <p:to>
                                            <p:strVal val="visible"/>
                                          </p:to>
                                        </p:set>
                                        <p:anim calcmode="lin" valueType="num" p14:bounceEnd="40000">
                                          <p:cBhvr additive="base">
                                            <p:cTn id="11" dur="1000" fill="hold"/>
                                            <p:tgtEl>
                                              <p:spTgt spid="25"/>
                                            </p:tgtEl>
                                            <p:attrNameLst>
                                              <p:attrName>ppt_x</p:attrName>
                                            </p:attrNameLst>
                                          </p:cBhvr>
                                          <p:tavLst>
                                            <p:tav tm="0">
                                              <p:val>
                                                <p:strVal val="1+#ppt_w/2"/>
                                              </p:val>
                                            </p:tav>
                                            <p:tav tm="100000">
                                              <p:val>
                                                <p:strVal val="#ppt_x"/>
                                              </p:val>
                                            </p:tav>
                                          </p:tavLst>
                                        </p:anim>
                                        <p:anim calcmode="lin" valueType="num" p14:bounceEnd="40000">
                                          <p:cBhvr additive="base">
                                            <p:cTn id="12" dur="1000" fill="hold"/>
                                            <p:tgtEl>
                                              <p:spTgt spid="25"/>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40000">
                                      <p:stCondLst>
                                        <p:cond delay="500"/>
                                      </p:stCondLst>
                                      <p:childTnLst>
                                        <p:set>
                                          <p:cBhvr>
                                            <p:cTn id="14" dur="1" fill="hold">
                                              <p:stCondLst>
                                                <p:cond delay="0"/>
                                              </p:stCondLst>
                                            </p:cTn>
                                            <p:tgtEl>
                                              <p:spTgt spid="29"/>
                                            </p:tgtEl>
                                            <p:attrNameLst>
                                              <p:attrName>style.visibility</p:attrName>
                                            </p:attrNameLst>
                                          </p:cBhvr>
                                          <p:to>
                                            <p:strVal val="visible"/>
                                          </p:to>
                                        </p:set>
                                        <p:anim calcmode="lin" valueType="num" p14:bounceEnd="40000">
                                          <p:cBhvr additive="base">
                                            <p:cTn id="15" dur="1000" fill="hold"/>
                                            <p:tgtEl>
                                              <p:spTgt spid="29"/>
                                            </p:tgtEl>
                                            <p:attrNameLst>
                                              <p:attrName>ppt_x</p:attrName>
                                            </p:attrNameLst>
                                          </p:cBhvr>
                                          <p:tavLst>
                                            <p:tav tm="0">
                                              <p:val>
                                                <p:strVal val="1+#ppt_w/2"/>
                                              </p:val>
                                            </p:tav>
                                            <p:tav tm="100000">
                                              <p:val>
                                                <p:strVal val="#ppt_x"/>
                                              </p:val>
                                            </p:tav>
                                          </p:tavLst>
                                        </p:anim>
                                        <p:anim calcmode="lin" valueType="num" p14:bounceEnd="40000">
                                          <p:cBhvr additive="base">
                                            <p:cTn id="16" dur="1000" fill="hold"/>
                                            <p:tgtEl>
                                              <p:spTgt spid="29"/>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40000">
                                      <p:stCondLst>
                                        <p:cond delay="750"/>
                                      </p:stCondLst>
                                      <p:childTnLst>
                                        <p:set>
                                          <p:cBhvr>
                                            <p:cTn id="18" dur="1" fill="hold">
                                              <p:stCondLst>
                                                <p:cond delay="0"/>
                                              </p:stCondLst>
                                            </p:cTn>
                                            <p:tgtEl>
                                              <p:spTgt spid="38"/>
                                            </p:tgtEl>
                                            <p:attrNameLst>
                                              <p:attrName>style.visibility</p:attrName>
                                            </p:attrNameLst>
                                          </p:cBhvr>
                                          <p:to>
                                            <p:strVal val="visible"/>
                                          </p:to>
                                        </p:set>
                                        <p:anim calcmode="lin" valueType="num" p14:bounceEnd="40000">
                                          <p:cBhvr additive="base">
                                            <p:cTn id="19" dur="1000" fill="hold"/>
                                            <p:tgtEl>
                                              <p:spTgt spid="38"/>
                                            </p:tgtEl>
                                            <p:attrNameLst>
                                              <p:attrName>ppt_x</p:attrName>
                                            </p:attrNameLst>
                                          </p:cBhvr>
                                          <p:tavLst>
                                            <p:tav tm="0">
                                              <p:val>
                                                <p:strVal val="1+#ppt_w/2"/>
                                              </p:val>
                                            </p:tav>
                                            <p:tav tm="100000">
                                              <p:val>
                                                <p:strVal val="#ppt_x"/>
                                              </p:val>
                                            </p:tav>
                                          </p:tavLst>
                                        </p:anim>
                                        <p:anim calcmode="lin" valueType="num" p14:bounceEnd="40000">
                                          <p:cBhvr additive="base">
                                            <p:cTn id="20" dur="1000" fill="hold"/>
                                            <p:tgtEl>
                                              <p:spTgt spid="38"/>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14:presetBounceEnd="40000">
                                      <p:stCondLst>
                                        <p:cond delay="1000"/>
                                      </p:stCondLst>
                                      <p:childTnLst>
                                        <p:set>
                                          <p:cBhvr>
                                            <p:cTn id="22" dur="1" fill="hold">
                                              <p:stCondLst>
                                                <p:cond delay="0"/>
                                              </p:stCondLst>
                                            </p:cTn>
                                            <p:tgtEl>
                                              <p:spTgt spid="42"/>
                                            </p:tgtEl>
                                            <p:attrNameLst>
                                              <p:attrName>style.visibility</p:attrName>
                                            </p:attrNameLst>
                                          </p:cBhvr>
                                          <p:to>
                                            <p:strVal val="visible"/>
                                          </p:to>
                                        </p:set>
                                        <p:anim calcmode="lin" valueType="num" p14:bounceEnd="40000">
                                          <p:cBhvr additive="base">
                                            <p:cTn id="23" dur="1000" fill="hold"/>
                                            <p:tgtEl>
                                              <p:spTgt spid="42"/>
                                            </p:tgtEl>
                                            <p:attrNameLst>
                                              <p:attrName>ppt_x</p:attrName>
                                            </p:attrNameLst>
                                          </p:cBhvr>
                                          <p:tavLst>
                                            <p:tav tm="0">
                                              <p:val>
                                                <p:strVal val="1+#ppt_w/2"/>
                                              </p:val>
                                            </p:tav>
                                            <p:tav tm="100000">
                                              <p:val>
                                                <p:strVal val="#ppt_x"/>
                                              </p:val>
                                            </p:tav>
                                          </p:tavLst>
                                        </p:anim>
                                        <p:anim calcmode="lin" valueType="num" p14:bounceEnd="40000">
                                          <p:cBhvr additive="base">
                                            <p:cTn id="24" dur="1000" fill="hold"/>
                                            <p:tgtEl>
                                              <p:spTgt spid="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1+#ppt_w/2"/>
                                              </p:val>
                                            </p:tav>
                                            <p:tav tm="100000">
                                              <p:val>
                                                <p:strVal val="#ppt_x"/>
                                              </p:val>
                                            </p:tav>
                                          </p:tavLst>
                                        </p:anim>
                                        <p:anim calcmode="lin" valueType="num">
                                          <p:cBhvr additive="base">
                                            <p:cTn id="8" dur="10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1000" fill="hold"/>
                                            <p:tgtEl>
                                              <p:spTgt spid="25"/>
                                            </p:tgtEl>
                                            <p:attrNameLst>
                                              <p:attrName>ppt_x</p:attrName>
                                            </p:attrNameLst>
                                          </p:cBhvr>
                                          <p:tavLst>
                                            <p:tav tm="0">
                                              <p:val>
                                                <p:strVal val="1+#ppt_w/2"/>
                                              </p:val>
                                            </p:tav>
                                            <p:tav tm="100000">
                                              <p:val>
                                                <p:strVal val="#ppt_x"/>
                                              </p:val>
                                            </p:tav>
                                          </p:tavLst>
                                        </p:anim>
                                        <p:anim calcmode="lin" valueType="num">
                                          <p:cBhvr additive="base">
                                            <p:cTn id="12" dur="1000" fill="hold"/>
                                            <p:tgtEl>
                                              <p:spTgt spid="25"/>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1000" fill="hold"/>
                                            <p:tgtEl>
                                              <p:spTgt spid="29"/>
                                            </p:tgtEl>
                                            <p:attrNameLst>
                                              <p:attrName>ppt_x</p:attrName>
                                            </p:attrNameLst>
                                          </p:cBhvr>
                                          <p:tavLst>
                                            <p:tav tm="0">
                                              <p:val>
                                                <p:strVal val="1+#ppt_w/2"/>
                                              </p:val>
                                            </p:tav>
                                            <p:tav tm="100000">
                                              <p:val>
                                                <p:strVal val="#ppt_x"/>
                                              </p:val>
                                            </p:tav>
                                          </p:tavLst>
                                        </p:anim>
                                        <p:anim calcmode="lin" valueType="num">
                                          <p:cBhvr additive="base">
                                            <p:cTn id="16" dur="1000" fill="hold"/>
                                            <p:tgtEl>
                                              <p:spTgt spid="29"/>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75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1000" fill="hold"/>
                                            <p:tgtEl>
                                              <p:spTgt spid="38"/>
                                            </p:tgtEl>
                                            <p:attrNameLst>
                                              <p:attrName>ppt_x</p:attrName>
                                            </p:attrNameLst>
                                          </p:cBhvr>
                                          <p:tavLst>
                                            <p:tav tm="0">
                                              <p:val>
                                                <p:strVal val="1+#ppt_w/2"/>
                                              </p:val>
                                            </p:tav>
                                            <p:tav tm="100000">
                                              <p:val>
                                                <p:strVal val="#ppt_x"/>
                                              </p:val>
                                            </p:tav>
                                          </p:tavLst>
                                        </p:anim>
                                        <p:anim calcmode="lin" valueType="num">
                                          <p:cBhvr additive="base">
                                            <p:cTn id="20" dur="1000" fill="hold"/>
                                            <p:tgtEl>
                                              <p:spTgt spid="38"/>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stCondLst>
                                        <p:cond delay="1000"/>
                                      </p:stCondLst>
                                      <p:childTnLst>
                                        <p:set>
                                          <p:cBhvr>
                                            <p:cTn id="22" dur="1" fill="hold">
                                              <p:stCondLst>
                                                <p:cond delay="0"/>
                                              </p:stCondLst>
                                            </p:cTn>
                                            <p:tgtEl>
                                              <p:spTgt spid="42"/>
                                            </p:tgtEl>
                                            <p:attrNameLst>
                                              <p:attrName>style.visibility</p:attrName>
                                            </p:attrNameLst>
                                          </p:cBhvr>
                                          <p:to>
                                            <p:strVal val="visible"/>
                                          </p:to>
                                        </p:set>
                                        <p:anim calcmode="lin" valueType="num">
                                          <p:cBhvr additive="base">
                                            <p:cTn id="23" dur="1000" fill="hold"/>
                                            <p:tgtEl>
                                              <p:spTgt spid="42"/>
                                            </p:tgtEl>
                                            <p:attrNameLst>
                                              <p:attrName>ppt_x</p:attrName>
                                            </p:attrNameLst>
                                          </p:cBhvr>
                                          <p:tavLst>
                                            <p:tav tm="0">
                                              <p:val>
                                                <p:strVal val="1+#ppt_w/2"/>
                                              </p:val>
                                            </p:tav>
                                            <p:tav tm="100000">
                                              <p:val>
                                                <p:strVal val="#ppt_x"/>
                                              </p:val>
                                            </p:tav>
                                          </p:tavLst>
                                        </p:anim>
                                        <p:anim calcmode="lin" valueType="num">
                                          <p:cBhvr additive="base">
                                            <p:cTn id="24" dur="1000" fill="hold"/>
                                            <p:tgtEl>
                                              <p:spTgt spid="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EF2F0"/>
        </a:solidFill>
        <a:effectLst/>
      </p:bgPr>
    </p:bg>
    <p:spTree>
      <p:nvGrpSpPr>
        <p:cNvPr id="1" name="Shape 993"/>
        <p:cNvGrpSpPr/>
        <p:nvPr/>
      </p:nvGrpSpPr>
      <p:grpSpPr>
        <a:xfrm>
          <a:off x="0" y="0"/>
          <a:ext cx="0" cy="0"/>
          <a:chOff x="0" y="0"/>
          <a:chExt cx="0" cy="0"/>
        </a:xfrm>
      </p:grpSpPr>
      <p:sp>
        <p:nvSpPr>
          <p:cNvPr id="11" name="Rectangle 10">
            <a:extLst>
              <a:ext uri="{FF2B5EF4-FFF2-40B4-BE49-F238E27FC236}">
                <a16:creationId xmlns:a16="http://schemas.microsoft.com/office/drawing/2014/main" id="{3E75D538-D818-411C-8E37-46D56EDF041E}"/>
              </a:ext>
            </a:extLst>
          </p:cNvPr>
          <p:cNvSpPr/>
          <p:nvPr/>
        </p:nvSpPr>
        <p:spPr>
          <a:xfrm>
            <a:off x="-9525" y="-60370"/>
            <a:ext cx="9668741" cy="5514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997" name="Google Shape;997;p34"/>
          <p:cNvSpPr/>
          <p:nvPr/>
        </p:nvSpPr>
        <p:spPr>
          <a:xfrm>
            <a:off x="175266" y="351714"/>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txBox="1">
            <a:spLocks noGrp="1"/>
          </p:cNvSpPr>
          <p:nvPr>
            <p:ph type="title"/>
          </p:nvPr>
        </p:nvSpPr>
        <p:spPr>
          <a:xfrm>
            <a:off x="949049" y="416108"/>
            <a:ext cx="3308625" cy="51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Kết luận</a:t>
            </a:r>
            <a:endParaRPr dirty="0"/>
          </a:p>
        </p:txBody>
      </p:sp>
      <p:sp>
        <p:nvSpPr>
          <p:cNvPr id="999" name="Google Shape;999;p34"/>
          <p:cNvSpPr txBox="1">
            <a:spLocks noGrp="1"/>
          </p:cNvSpPr>
          <p:nvPr>
            <p:ph type="title" idx="2"/>
          </p:nvPr>
        </p:nvSpPr>
        <p:spPr>
          <a:xfrm>
            <a:off x="0" y="410208"/>
            <a:ext cx="951300" cy="51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08.</a:t>
            </a:r>
            <a:endParaRPr dirty="0"/>
          </a:p>
        </p:txBody>
      </p:sp>
      <p:grpSp>
        <p:nvGrpSpPr>
          <p:cNvPr id="12" name="Group 11">
            <a:extLst>
              <a:ext uri="{FF2B5EF4-FFF2-40B4-BE49-F238E27FC236}">
                <a16:creationId xmlns:a16="http://schemas.microsoft.com/office/drawing/2014/main" id="{25F9A297-21A3-45BF-B3F3-EDE11419C600}"/>
              </a:ext>
            </a:extLst>
          </p:cNvPr>
          <p:cNvGrpSpPr/>
          <p:nvPr/>
        </p:nvGrpSpPr>
        <p:grpSpPr>
          <a:xfrm>
            <a:off x="280116" y="1241407"/>
            <a:ext cx="8863884" cy="628800"/>
            <a:chOff x="671512" y="2257350"/>
            <a:chExt cx="8863884" cy="628800"/>
          </a:xfrm>
        </p:grpSpPr>
        <p:sp>
          <p:nvSpPr>
            <p:cNvPr id="13" name="Rectangle: Rounded Corners 12">
              <a:extLst>
                <a:ext uri="{FF2B5EF4-FFF2-40B4-BE49-F238E27FC236}">
                  <a16:creationId xmlns:a16="http://schemas.microsoft.com/office/drawing/2014/main" id="{889F875B-AB94-446E-93EB-FC4421AC783C}"/>
                </a:ext>
              </a:extLst>
            </p:cNvPr>
            <p:cNvSpPr/>
            <p:nvPr/>
          </p:nvSpPr>
          <p:spPr>
            <a:xfrm>
              <a:off x="671512" y="2257350"/>
              <a:ext cx="8863884"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14" name="Oval 13">
              <a:extLst>
                <a:ext uri="{FF2B5EF4-FFF2-40B4-BE49-F238E27FC236}">
                  <a16:creationId xmlns:a16="http://schemas.microsoft.com/office/drawing/2014/main" id="{97434C92-9FF0-4272-83D3-7094670FBF81}"/>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5" name="TextBox 14">
              <a:extLst>
                <a:ext uri="{FF2B5EF4-FFF2-40B4-BE49-F238E27FC236}">
                  <a16:creationId xmlns:a16="http://schemas.microsoft.com/office/drawing/2014/main" id="{1508078B-0C91-45E8-8065-F2B2BE402A6B}"/>
                </a:ext>
              </a:extLst>
            </p:cNvPr>
            <p:cNvSpPr txBox="1"/>
            <p:nvPr/>
          </p:nvSpPr>
          <p:spPr>
            <a:xfrm>
              <a:off x="1090612" y="2385030"/>
              <a:ext cx="3852864"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Đã làm được</a:t>
              </a:r>
              <a:endParaRPr lang="vi-VN" sz="2000" b="1" dirty="0">
                <a:solidFill>
                  <a:srgbClr val="FF0000"/>
                </a:solidFill>
                <a:latin typeface="Questrial" panose="020B0604020202020204" charset="0"/>
              </a:endParaRPr>
            </a:p>
          </p:txBody>
        </p:sp>
      </p:grpSp>
      <p:grpSp>
        <p:nvGrpSpPr>
          <p:cNvPr id="3" name="Group 2">
            <a:extLst>
              <a:ext uri="{FF2B5EF4-FFF2-40B4-BE49-F238E27FC236}">
                <a16:creationId xmlns:a16="http://schemas.microsoft.com/office/drawing/2014/main" id="{78ACE57A-C136-495C-B430-3F36393EE630}"/>
              </a:ext>
            </a:extLst>
          </p:cNvPr>
          <p:cNvGrpSpPr/>
          <p:nvPr/>
        </p:nvGrpSpPr>
        <p:grpSpPr>
          <a:xfrm>
            <a:off x="739500" y="2849993"/>
            <a:ext cx="8175900" cy="628800"/>
            <a:chOff x="739500" y="2849993"/>
            <a:chExt cx="8175900" cy="628800"/>
          </a:xfrm>
        </p:grpSpPr>
        <p:sp>
          <p:nvSpPr>
            <p:cNvPr id="17" name="Rectangle: Rounded Corners 16">
              <a:extLst>
                <a:ext uri="{FF2B5EF4-FFF2-40B4-BE49-F238E27FC236}">
                  <a16:creationId xmlns:a16="http://schemas.microsoft.com/office/drawing/2014/main" id="{0465114E-1620-408C-A37C-50841AEAA36F}"/>
                </a:ext>
              </a:extLst>
            </p:cNvPr>
            <p:cNvSpPr/>
            <p:nvPr/>
          </p:nvSpPr>
          <p:spPr>
            <a:xfrm>
              <a:off x="739500" y="2849993"/>
              <a:ext cx="8175900"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18" name="TextBox 17">
              <a:extLst>
                <a:ext uri="{FF2B5EF4-FFF2-40B4-BE49-F238E27FC236}">
                  <a16:creationId xmlns:a16="http://schemas.microsoft.com/office/drawing/2014/main" id="{CA3DA8D5-2EE8-49AE-81AF-5B671362D114}"/>
                </a:ext>
              </a:extLst>
            </p:cNvPr>
            <p:cNvSpPr txBox="1"/>
            <p:nvPr/>
          </p:nvSpPr>
          <p:spPr>
            <a:xfrm>
              <a:off x="1145271" y="2977673"/>
              <a:ext cx="6206800"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Giúp điểm danh và quản lý lịch học tốt hơn</a:t>
              </a:r>
              <a:endParaRPr lang="vi-VN" sz="2000" b="1" dirty="0">
                <a:solidFill>
                  <a:srgbClr val="FF0000"/>
                </a:solidFill>
                <a:latin typeface="Questrial" panose="020B0604020202020204" charset="0"/>
              </a:endParaRPr>
            </a:p>
          </p:txBody>
        </p:sp>
        <p:sp>
          <p:nvSpPr>
            <p:cNvPr id="20" name="Isosceles Triangle 19">
              <a:extLst>
                <a:ext uri="{FF2B5EF4-FFF2-40B4-BE49-F238E27FC236}">
                  <a16:creationId xmlns:a16="http://schemas.microsoft.com/office/drawing/2014/main" id="{C05CEA66-3B5E-4DCA-991E-49CB80E68AE8}"/>
                </a:ext>
              </a:extLst>
            </p:cNvPr>
            <p:cNvSpPr/>
            <p:nvPr/>
          </p:nvSpPr>
          <p:spPr>
            <a:xfrm>
              <a:off x="921243" y="3120578"/>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21" name="Connector: Elbow 20">
            <a:extLst>
              <a:ext uri="{FF2B5EF4-FFF2-40B4-BE49-F238E27FC236}">
                <a16:creationId xmlns:a16="http://schemas.microsoft.com/office/drawing/2014/main" id="{A742948C-EFE5-4BCE-9CCE-86DD58ECDC50}"/>
              </a:ext>
            </a:extLst>
          </p:cNvPr>
          <p:cNvCxnSpPr>
            <a:cxnSpLocks/>
            <a:endCxn id="17" idx="1"/>
          </p:cNvCxnSpPr>
          <p:nvPr/>
        </p:nvCxnSpPr>
        <p:spPr>
          <a:xfrm rot="16200000" flipH="1">
            <a:off x="282632" y="2707525"/>
            <a:ext cx="738198" cy="175538"/>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570A5A34-A48D-4C64-8063-D14A76599150}"/>
              </a:ext>
            </a:extLst>
          </p:cNvPr>
          <p:cNvGrpSpPr/>
          <p:nvPr/>
        </p:nvGrpSpPr>
        <p:grpSpPr>
          <a:xfrm>
            <a:off x="739498" y="2121730"/>
            <a:ext cx="8175902" cy="628800"/>
            <a:chOff x="739498" y="2121730"/>
            <a:chExt cx="8175902" cy="628800"/>
          </a:xfrm>
        </p:grpSpPr>
        <p:sp>
          <p:nvSpPr>
            <p:cNvPr id="33" name="Rectangle: Rounded Corners 32">
              <a:extLst>
                <a:ext uri="{FF2B5EF4-FFF2-40B4-BE49-F238E27FC236}">
                  <a16:creationId xmlns:a16="http://schemas.microsoft.com/office/drawing/2014/main" id="{7FE6FB28-C61A-40A4-A878-C831F209F30D}"/>
                </a:ext>
              </a:extLst>
            </p:cNvPr>
            <p:cNvSpPr/>
            <p:nvPr/>
          </p:nvSpPr>
          <p:spPr>
            <a:xfrm>
              <a:off x="739498" y="2121730"/>
              <a:ext cx="8175902"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34" name="TextBox 33">
              <a:extLst>
                <a:ext uri="{FF2B5EF4-FFF2-40B4-BE49-F238E27FC236}">
                  <a16:creationId xmlns:a16="http://schemas.microsoft.com/office/drawing/2014/main" id="{5F46E1FA-854F-42ED-9438-E2FAFB2E406A}"/>
                </a:ext>
              </a:extLst>
            </p:cNvPr>
            <p:cNvSpPr txBox="1"/>
            <p:nvPr/>
          </p:nvSpPr>
          <p:spPr>
            <a:xfrm>
              <a:off x="1145271" y="2249410"/>
              <a:ext cx="6649252"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Trang web đã giúp quản lý lớp học một cách dễ dàng hơn</a:t>
              </a:r>
              <a:endParaRPr lang="vi-VN" sz="2000" b="1" dirty="0">
                <a:solidFill>
                  <a:srgbClr val="FF0000"/>
                </a:solidFill>
                <a:latin typeface="Questrial" panose="020B0604020202020204" charset="0"/>
              </a:endParaRPr>
            </a:p>
          </p:txBody>
        </p:sp>
        <p:sp>
          <p:nvSpPr>
            <p:cNvPr id="35" name="Isosceles Triangle 34">
              <a:extLst>
                <a:ext uri="{FF2B5EF4-FFF2-40B4-BE49-F238E27FC236}">
                  <a16:creationId xmlns:a16="http://schemas.microsoft.com/office/drawing/2014/main" id="{A52F63D0-0D31-4CC0-9E89-B633AB803626}"/>
                </a:ext>
              </a:extLst>
            </p:cNvPr>
            <p:cNvSpPr/>
            <p:nvPr/>
          </p:nvSpPr>
          <p:spPr>
            <a:xfrm>
              <a:off x="921242" y="2392315"/>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36" name="Connector: Elbow 35">
            <a:extLst>
              <a:ext uri="{FF2B5EF4-FFF2-40B4-BE49-F238E27FC236}">
                <a16:creationId xmlns:a16="http://schemas.microsoft.com/office/drawing/2014/main" id="{706CA69C-643F-42DB-8324-7E973A936279}"/>
              </a:ext>
            </a:extLst>
          </p:cNvPr>
          <p:cNvCxnSpPr>
            <a:cxnSpLocks/>
            <a:endCxn id="33" idx="1"/>
          </p:cNvCxnSpPr>
          <p:nvPr/>
        </p:nvCxnSpPr>
        <p:spPr>
          <a:xfrm rot="16200000" flipH="1">
            <a:off x="368769" y="2065401"/>
            <a:ext cx="565922"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825F3369-2BD5-4BF8-BA53-12D0D1869BAB}"/>
              </a:ext>
            </a:extLst>
          </p:cNvPr>
          <p:cNvGrpSpPr/>
          <p:nvPr/>
        </p:nvGrpSpPr>
        <p:grpSpPr>
          <a:xfrm>
            <a:off x="739501" y="4294833"/>
            <a:ext cx="8175898" cy="628800"/>
            <a:chOff x="739501" y="4294833"/>
            <a:chExt cx="8175898" cy="628800"/>
          </a:xfrm>
        </p:grpSpPr>
        <p:sp>
          <p:nvSpPr>
            <p:cNvPr id="53" name="Rectangle: Rounded Corners 52">
              <a:extLst>
                <a:ext uri="{FF2B5EF4-FFF2-40B4-BE49-F238E27FC236}">
                  <a16:creationId xmlns:a16="http://schemas.microsoft.com/office/drawing/2014/main" id="{70D583C7-BB31-4B2B-9BA7-0F4225D3C6D8}"/>
                </a:ext>
              </a:extLst>
            </p:cNvPr>
            <p:cNvSpPr/>
            <p:nvPr/>
          </p:nvSpPr>
          <p:spPr>
            <a:xfrm>
              <a:off x="739501" y="4294833"/>
              <a:ext cx="8175898"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54" name="TextBox 53">
              <a:extLst>
                <a:ext uri="{FF2B5EF4-FFF2-40B4-BE49-F238E27FC236}">
                  <a16:creationId xmlns:a16="http://schemas.microsoft.com/office/drawing/2014/main" id="{E4EA36D0-E175-436C-9060-5D62F001348B}"/>
                </a:ext>
              </a:extLst>
            </p:cNvPr>
            <p:cNvSpPr txBox="1"/>
            <p:nvPr/>
          </p:nvSpPr>
          <p:spPr>
            <a:xfrm>
              <a:off x="1145272" y="4422513"/>
              <a:ext cx="5535747"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Hỗ trợ sinh viên thuận tiện hơn trong </a:t>
              </a:r>
              <a:r>
                <a:rPr lang="en-US" sz="2000" b="1">
                  <a:solidFill>
                    <a:srgbClr val="FF0000"/>
                  </a:solidFill>
                  <a:latin typeface="Questrial" panose="020B0604020202020204" charset="0"/>
                </a:rPr>
                <a:t>học tập</a:t>
              </a:r>
              <a:endParaRPr lang="vi-VN" sz="2000" b="1" dirty="0">
                <a:solidFill>
                  <a:srgbClr val="FF0000"/>
                </a:solidFill>
                <a:latin typeface="Questrial" panose="020B0604020202020204" charset="0"/>
              </a:endParaRPr>
            </a:p>
          </p:txBody>
        </p:sp>
        <p:sp>
          <p:nvSpPr>
            <p:cNvPr id="55" name="Isosceles Triangle 54">
              <a:extLst>
                <a:ext uri="{FF2B5EF4-FFF2-40B4-BE49-F238E27FC236}">
                  <a16:creationId xmlns:a16="http://schemas.microsoft.com/office/drawing/2014/main" id="{AB596462-33BA-47C0-B5FA-CE4E96E762C2}"/>
                </a:ext>
              </a:extLst>
            </p:cNvPr>
            <p:cNvSpPr/>
            <p:nvPr/>
          </p:nvSpPr>
          <p:spPr>
            <a:xfrm>
              <a:off x="921245" y="4565418"/>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56" name="Connector: Elbow 55">
            <a:extLst>
              <a:ext uri="{FF2B5EF4-FFF2-40B4-BE49-F238E27FC236}">
                <a16:creationId xmlns:a16="http://schemas.microsoft.com/office/drawing/2014/main" id="{541638EF-743D-4D21-9837-04C33470AEFC}"/>
              </a:ext>
            </a:extLst>
          </p:cNvPr>
          <p:cNvCxnSpPr>
            <a:cxnSpLocks/>
            <a:endCxn id="53" idx="1"/>
          </p:cNvCxnSpPr>
          <p:nvPr/>
        </p:nvCxnSpPr>
        <p:spPr>
          <a:xfrm rot="16200000" flipH="1">
            <a:off x="282632" y="4152364"/>
            <a:ext cx="738198" cy="175540"/>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647514B2-020D-4DEB-AF56-DD787874D9A3}"/>
              </a:ext>
            </a:extLst>
          </p:cNvPr>
          <p:cNvGrpSpPr/>
          <p:nvPr/>
        </p:nvGrpSpPr>
        <p:grpSpPr>
          <a:xfrm>
            <a:off x="739502" y="3566570"/>
            <a:ext cx="8175898" cy="628800"/>
            <a:chOff x="739502" y="3566570"/>
            <a:chExt cx="8175898" cy="628800"/>
          </a:xfrm>
        </p:grpSpPr>
        <p:sp>
          <p:nvSpPr>
            <p:cNvPr id="26" name="Rectangle: Rounded Corners 25">
              <a:extLst>
                <a:ext uri="{FF2B5EF4-FFF2-40B4-BE49-F238E27FC236}">
                  <a16:creationId xmlns:a16="http://schemas.microsoft.com/office/drawing/2014/main" id="{3C49E444-54D3-4DE1-955A-26420E27B4AB}"/>
                </a:ext>
              </a:extLst>
            </p:cNvPr>
            <p:cNvSpPr/>
            <p:nvPr/>
          </p:nvSpPr>
          <p:spPr>
            <a:xfrm>
              <a:off x="739502" y="3566570"/>
              <a:ext cx="8175898"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7" name="TextBox 26">
              <a:extLst>
                <a:ext uri="{FF2B5EF4-FFF2-40B4-BE49-F238E27FC236}">
                  <a16:creationId xmlns:a16="http://schemas.microsoft.com/office/drawing/2014/main" id="{8983EA07-FD39-423F-A2DE-1F89434F8610}"/>
                </a:ext>
              </a:extLst>
            </p:cNvPr>
            <p:cNvSpPr txBox="1"/>
            <p:nvPr/>
          </p:nvSpPr>
          <p:spPr>
            <a:xfrm>
              <a:off x="1145272" y="3694250"/>
              <a:ext cx="7434765"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Tăng độ chính xác trong việc xử lý số liệu </a:t>
              </a:r>
              <a:endParaRPr lang="vi-VN" sz="2000" b="1" dirty="0">
                <a:solidFill>
                  <a:srgbClr val="FF0000"/>
                </a:solidFill>
                <a:latin typeface="Questrial" panose="020B0604020202020204" charset="0"/>
              </a:endParaRPr>
            </a:p>
          </p:txBody>
        </p:sp>
        <p:sp>
          <p:nvSpPr>
            <p:cNvPr id="28" name="Isosceles Triangle 27">
              <a:extLst>
                <a:ext uri="{FF2B5EF4-FFF2-40B4-BE49-F238E27FC236}">
                  <a16:creationId xmlns:a16="http://schemas.microsoft.com/office/drawing/2014/main" id="{86E30566-E59F-42D9-AADC-E354D62E91F4}"/>
                </a:ext>
              </a:extLst>
            </p:cNvPr>
            <p:cNvSpPr/>
            <p:nvPr/>
          </p:nvSpPr>
          <p:spPr>
            <a:xfrm>
              <a:off x="921245" y="3837155"/>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29" name="Connector: Elbow 28">
            <a:extLst>
              <a:ext uri="{FF2B5EF4-FFF2-40B4-BE49-F238E27FC236}">
                <a16:creationId xmlns:a16="http://schemas.microsoft.com/office/drawing/2014/main" id="{67ADDF10-308F-4455-BF89-3402CB94D460}"/>
              </a:ext>
            </a:extLst>
          </p:cNvPr>
          <p:cNvCxnSpPr>
            <a:cxnSpLocks/>
            <a:endCxn id="26" idx="1"/>
          </p:cNvCxnSpPr>
          <p:nvPr/>
        </p:nvCxnSpPr>
        <p:spPr>
          <a:xfrm rot="16200000" flipH="1">
            <a:off x="282633" y="3424101"/>
            <a:ext cx="738198" cy="175540"/>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57087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strips(downRight)">
                                      <p:cBhvr>
                                        <p:cTn id="7" dur="250"/>
                                        <p:tgtEl>
                                          <p:spTgt spid="36"/>
                                        </p:tgtEl>
                                      </p:cBhvr>
                                    </p:animEffect>
                                  </p:childTnLst>
                                </p:cTn>
                              </p:par>
                            </p:childTnLst>
                          </p:cTn>
                        </p:par>
                        <p:par>
                          <p:cTn id="8" fill="hold">
                            <p:stCondLst>
                              <p:cond delay="25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250"/>
                                        <p:tgtEl>
                                          <p:spTgt spid="2"/>
                                        </p:tgtEl>
                                      </p:cBhvr>
                                    </p:animEffect>
                                  </p:childTnLst>
                                </p:cTn>
                              </p:par>
                            </p:childTnLst>
                          </p:cTn>
                        </p:par>
                        <p:par>
                          <p:cTn id="12" fill="hold">
                            <p:stCondLst>
                              <p:cond delay="500"/>
                            </p:stCondLst>
                            <p:childTnLst>
                              <p:par>
                                <p:cTn id="13" presetID="18" presetClass="entr" presetSubtype="6"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strips(downRight)">
                                      <p:cBhvr>
                                        <p:cTn id="15" dur="250"/>
                                        <p:tgtEl>
                                          <p:spTgt spid="21"/>
                                        </p:tgtEl>
                                      </p:cBhvr>
                                    </p:animEffect>
                                  </p:childTnLst>
                                </p:cTn>
                              </p:par>
                            </p:childTnLst>
                          </p:cTn>
                        </p:par>
                        <p:par>
                          <p:cTn id="16" fill="hold">
                            <p:stCondLst>
                              <p:cond delay="750"/>
                            </p:stCondLst>
                            <p:childTnLst>
                              <p:par>
                                <p:cTn id="17" presetID="22" presetClass="entr" presetSubtype="8"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250"/>
                                        <p:tgtEl>
                                          <p:spTgt spid="3"/>
                                        </p:tgtEl>
                                      </p:cBhvr>
                                    </p:animEffect>
                                  </p:childTnLst>
                                </p:cTn>
                              </p:par>
                            </p:childTnLst>
                          </p:cTn>
                        </p:par>
                        <p:par>
                          <p:cTn id="20" fill="hold">
                            <p:stCondLst>
                              <p:cond delay="1000"/>
                            </p:stCondLst>
                            <p:childTnLst>
                              <p:par>
                                <p:cTn id="21" presetID="18" presetClass="entr" presetSubtype="6"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strips(downRight)">
                                      <p:cBhvr>
                                        <p:cTn id="23" dur="250"/>
                                        <p:tgtEl>
                                          <p:spTgt spid="29"/>
                                        </p:tgtEl>
                                      </p:cBhvr>
                                    </p:animEffect>
                                  </p:childTnLst>
                                </p:cTn>
                              </p:par>
                            </p:childTnLst>
                          </p:cTn>
                        </p:par>
                        <p:par>
                          <p:cTn id="24" fill="hold">
                            <p:stCondLst>
                              <p:cond delay="1250"/>
                            </p:stCondLst>
                            <p:childTnLst>
                              <p:par>
                                <p:cTn id="25" presetID="22" presetClass="entr" presetSubtype="8"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250"/>
                                        <p:tgtEl>
                                          <p:spTgt spid="4"/>
                                        </p:tgtEl>
                                      </p:cBhvr>
                                    </p:animEffect>
                                  </p:childTnLst>
                                </p:cTn>
                              </p:par>
                            </p:childTnLst>
                          </p:cTn>
                        </p:par>
                        <p:par>
                          <p:cTn id="28" fill="hold">
                            <p:stCondLst>
                              <p:cond delay="1500"/>
                            </p:stCondLst>
                            <p:childTnLst>
                              <p:par>
                                <p:cTn id="29" presetID="18" presetClass="entr" presetSubtype="6"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strips(downRight)">
                                      <p:cBhvr>
                                        <p:cTn id="31" dur="250"/>
                                        <p:tgtEl>
                                          <p:spTgt spid="56"/>
                                        </p:tgtEl>
                                      </p:cBhvr>
                                    </p:animEffect>
                                  </p:childTnLst>
                                </p:cTn>
                              </p:par>
                            </p:childTnLst>
                          </p:cTn>
                        </p:par>
                        <p:par>
                          <p:cTn id="32" fill="hold">
                            <p:stCondLst>
                              <p:cond delay="1750"/>
                            </p:stCondLst>
                            <p:childTnLst>
                              <p:par>
                                <p:cTn id="33" presetID="22" presetClass="entr" presetSubtype="8" fill="hold"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left)">
                                      <p:cBhvr>
                                        <p:cTn id="35"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sp>
        <p:nvSpPr>
          <p:cNvPr id="1328" name="Google Shape;1328;p55"/>
          <p:cNvSpPr txBox="1">
            <a:spLocks noGrp="1"/>
          </p:cNvSpPr>
          <p:nvPr>
            <p:ph type="ctrTitle" idx="4294967295"/>
          </p:nvPr>
        </p:nvSpPr>
        <p:spPr>
          <a:xfrm>
            <a:off x="720725" y="534988"/>
            <a:ext cx="7702550" cy="8143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600" dirty="0"/>
              <a:t>Thanks</a:t>
            </a:r>
            <a:endParaRPr sz="6600" dirty="0"/>
          </a:p>
        </p:txBody>
      </p:sp>
      <p:sp>
        <p:nvSpPr>
          <p:cNvPr id="1329" name="Google Shape;1329;p55"/>
          <p:cNvSpPr txBox="1">
            <a:spLocks noGrp="1"/>
          </p:cNvSpPr>
          <p:nvPr>
            <p:ph type="subTitle" idx="4294967295"/>
          </p:nvPr>
        </p:nvSpPr>
        <p:spPr>
          <a:xfrm>
            <a:off x="2643187" y="1946275"/>
            <a:ext cx="3857625" cy="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Đừng ai hỏi gì nhé? </a:t>
            </a:r>
            <a:endParaRPr dirty="0"/>
          </a:p>
        </p:txBody>
      </p:sp>
      <p:sp>
        <p:nvSpPr>
          <p:cNvPr id="18" name="Google Shape;1329;p55">
            <a:extLst>
              <a:ext uri="{FF2B5EF4-FFF2-40B4-BE49-F238E27FC236}">
                <a16:creationId xmlns:a16="http://schemas.microsoft.com/office/drawing/2014/main" id="{07A770A1-A135-45DB-9B82-64E97B5FC10E}"/>
              </a:ext>
            </a:extLst>
          </p:cNvPr>
          <p:cNvSpPr txBox="1">
            <a:spLocks/>
          </p:cNvSpPr>
          <p:nvPr/>
        </p:nvSpPr>
        <p:spPr>
          <a:xfrm>
            <a:off x="2643187" y="2330450"/>
            <a:ext cx="3857625" cy="48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2"/>
              </a:buClr>
              <a:buSzPts val="1800"/>
              <a:buFont typeface="Questrial"/>
              <a:buChar char="●"/>
              <a:defRPr sz="1800" b="0" i="0" u="none" strike="noStrike" cap="none">
                <a:solidFill>
                  <a:schemeClr val="accent2"/>
                </a:solidFill>
                <a:latin typeface="Questrial"/>
                <a:ea typeface="Questrial"/>
                <a:cs typeface="Questrial"/>
                <a:sym typeface="Questrial"/>
              </a:defRPr>
            </a:lvl1pPr>
            <a:lvl2pPr marL="914400" marR="0" lvl="1" indent="-317500" algn="l" rtl="0">
              <a:lnSpc>
                <a:spcPct val="100000"/>
              </a:lnSpc>
              <a:spcBef>
                <a:spcPts val="1600"/>
              </a:spcBef>
              <a:spcAft>
                <a:spcPts val="0"/>
              </a:spcAft>
              <a:buClr>
                <a:schemeClr val="accent2"/>
              </a:buClr>
              <a:buSzPts val="1400"/>
              <a:buFont typeface="Questrial"/>
              <a:buChar char="○"/>
              <a:defRPr sz="1400" b="0" i="0" u="none" strike="noStrike" cap="none">
                <a:solidFill>
                  <a:schemeClr val="accent2"/>
                </a:solidFill>
                <a:latin typeface="Questrial"/>
                <a:ea typeface="Questrial"/>
                <a:cs typeface="Questrial"/>
                <a:sym typeface="Questrial"/>
              </a:defRPr>
            </a:lvl2pPr>
            <a:lvl3pPr marL="1371600" marR="0" lvl="2" indent="-317500" algn="l" rtl="0">
              <a:lnSpc>
                <a:spcPct val="100000"/>
              </a:lnSpc>
              <a:spcBef>
                <a:spcPts val="1600"/>
              </a:spcBef>
              <a:spcAft>
                <a:spcPts val="0"/>
              </a:spcAft>
              <a:buClr>
                <a:schemeClr val="accent2"/>
              </a:buClr>
              <a:buSzPts val="1400"/>
              <a:buFont typeface="Questrial"/>
              <a:buChar char="■"/>
              <a:defRPr sz="1400" b="0" i="0" u="none" strike="noStrike" cap="none">
                <a:solidFill>
                  <a:schemeClr val="accent2"/>
                </a:solidFill>
                <a:latin typeface="Questrial"/>
                <a:ea typeface="Questrial"/>
                <a:cs typeface="Questrial"/>
                <a:sym typeface="Questrial"/>
              </a:defRPr>
            </a:lvl3pPr>
            <a:lvl4pPr marL="1828800" marR="0" lvl="3" indent="-317500" algn="l" rtl="0">
              <a:lnSpc>
                <a:spcPct val="100000"/>
              </a:lnSpc>
              <a:spcBef>
                <a:spcPts val="1600"/>
              </a:spcBef>
              <a:spcAft>
                <a:spcPts val="0"/>
              </a:spcAft>
              <a:buClr>
                <a:schemeClr val="accent2"/>
              </a:buClr>
              <a:buSzPts val="1400"/>
              <a:buFont typeface="Questrial"/>
              <a:buChar char="●"/>
              <a:defRPr sz="1400" b="0" i="0" u="none" strike="noStrike" cap="none">
                <a:solidFill>
                  <a:schemeClr val="accent2"/>
                </a:solidFill>
                <a:latin typeface="Questrial"/>
                <a:ea typeface="Questrial"/>
                <a:cs typeface="Questrial"/>
                <a:sym typeface="Questrial"/>
              </a:defRPr>
            </a:lvl4pPr>
            <a:lvl5pPr marL="2286000" marR="0" lvl="4" indent="-317500" algn="l" rtl="0">
              <a:lnSpc>
                <a:spcPct val="100000"/>
              </a:lnSpc>
              <a:spcBef>
                <a:spcPts val="1600"/>
              </a:spcBef>
              <a:spcAft>
                <a:spcPts val="0"/>
              </a:spcAft>
              <a:buClr>
                <a:schemeClr val="accent2"/>
              </a:buClr>
              <a:buSzPts val="1400"/>
              <a:buFont typeface="Questrial"/>
              <a:buChar char="○"/>
              <a:defRPr sz="1400" b="0" i="0" u="none" strike="noStrike" cap="none">
                <a:solidFill>
                  <a:schemeClr val="accent2"/>
                </a:solidFill>
                <a:latin typeface="Questrial"/>
                <a:ea typeface="Questrial"/>
                <a:cs typeface="Questrial"/>
                <a:sym typeface="Questrial"/>
              </a:defRPr>
            </a:lvl5pPr>
            <a:lvl6pPr marL="2743200" marR="0" lvl="5" indent="-317500" algn="l" rtl="0">
              <a:lnSpc>
                <a:spcPct val="100000"/>
              </a:lnSpc>
              <a:spcBef>
                <a:spcPts val="1600"/>
              </a:spcBef>
              <a:spcAft>
                <a:spcPts val="0"/>
              </a:spcAft>
              <a:buClr>
                <a:schemeClr val="accent2"/>
              </a:buClr>
              <a:buSzPts val="1400"/>
              <a:buFont typeface="Questrial"/>
              <a:buChar char="■"/>
              <a:defRPr sz="1400" b="0" i="0" u="none" strike="noStrike" cap="none">
                <a:solidFill>
                  <a:schemeClr val="accent2"/>
                </a:solidFill>
                <a:latin typeface="Questrial"/>
                <a:ea typeface="Questrial"/>
                <a:cs typeface="Questrial"/>
                <a:sym typeface="Questrial"/>
              </a:defRPr>
            </a:lvl6pPr>
            <a:lvl7pPr marL="3200400" marR="0" lvl="6" indent="-317500" algn="l" rtl="0">
              <a:lnSpc>
                <a:spcPct val="100000"/>
              </a:lnSpc>
              <a:spcBef>
                <a:spcPts val="1600"/>
              </a:spcBef>
              <a:spcAft>
                <a:spcPts val="0"/>
              </a:spcAft>
              <a:buClr>
                <a:schemeClr val="accent2"/>
              </a:buClr>
              <a:buSzPts val="1400"/>
              <a:buFont typeface="Questrial"/>
              <a:buChar char="●"/>
              <a:defRPr sz="1400" b="0" i="0" u="none" strike="noStrike" cap="none">
                <a:solidFill>
                  <a:schemeClr val="accent2"/>
                </a:solidFill>
                <a:latin typeface="Questrial"/>
                <a:ea typeface="Questrial"/>
                <a:cs typeface="Questrial"/>
                <a:sym typeface="Questrial"/>
              </a:defRPr>
            </a:lvl7pPr>
            <a:lvl8pPr marL="3657600" marR="0" lvl="7" indent="-317500" algn="l" rtl="0">
              <a:lnSpc>
                <a:spcPct val="100000"/>
              </a:lnSpc>
              <a:spcBef>
                <a:spcPts val="1600"/>
              </a:spcBef>
              <a:spcAft>
                <a:spcPts val="0"/>
              </a:spcAft>
              <a:buClr>
                <a:schemeClr val="accent2"/>
              </a:buClr>
              <a:buSzPts val="1400"/>
              <a:buFont typeface="Questrial"/>
              <a:buChar char="○"/>
              <a:defRPr sz="1400" b="0" i="0" u="none" strike="noStrike" cap="none">
                <a:solidFill>
                  <a:schemeClr val="accent2"/>
                </a:solidFill>
                <a:latin typeface="Questrial"/>
                <a:ea typeface="Questrial"/>
                <a:cs typeface="Questrial"/>
                <a:sym typeface="Questrial"/>
              </a:defRPr>
            </a:lvl8pPr>
            <a:lvl9pPr marL="4114800" marR="0" lvl="8" indent="-317500" algn="l" rtl="0">
              <a:lnSpc>
                <a:spcPct val="100000"/>
              </a:lnSpc>
              <a:spcBef>
                <a:spcPts val="1600"/>
              </a:spcBef>
              <a:spcAft>
                <a:spcPts val="1600"/>
              </a:spcAft>
              <a:buClr>
                <a:schemeClr val="accent2"/>
              </a:buClr>
              <a:buSzPts val="1400"/>
              <a:buFont typeface="Questrial"/>
              <a:buChar char="■"/>
              <a:defRPr sz="1400" b="0" i="0" u="none" strike="noStrike" cap="none">
                <a:solidFill>
                  <a:schemeClr val="accent2"/>
                </a:solidFill>
                <a:latin typeface="Questrial"/>
                <a:ea typeface="Questrial"/>
                <a:cs typeface="Questrial"/>
                <a:sym typeface="Questrial"/>
              </a:defRPr>
            </a:lvl9pPr>
          </a:lstStyle>
          <a:p>
            <a:pPr marL="0" indent="0" algn="ctr">
              <a:buFont typeface="Questrial"/>
              <a:buNone/>
            </a:pPr>
            <a:r>
              <a:rPr lang="it-IT" sz="1100" b="1" dirty="0"/>
              <a:t>Khum biết trả lời đou</a:t>
            </a:r>
          </a:p>
        </p:txBody>
      </p:sp>
      <p:pic>
        <p:nvPicPr>
          <p:cNvPr id="3" name="Picture 2" descr="A picture containing text, vector graphics, clipart&#10;&#10;Description automatically generated">
            <a:extLst>
              <a:ext uri="{FF2B5EF4-FFF2-40B4-BE49-F238E27FC236}">
                <a16:creationId xmlns:a16="http://schemas.microsoft.com/office/drawing/2014/main" id="{2551577F-9312-4F66-A7DB-B4FE42EB02B2}"/>
              </a:ext>
            </a:extLst>
          </p:cNvPr>
          <p:cNvPicPr>
            <a:picLocks noChangeAspect="1"/>
          </p:cNvPicPr>
          <p:nvPr/>
        </p:nvPicPr>
        <p:blipFill>
          <a:blip r:embed="rId3"/>
          <a:stretch>
            <a:fillRect/>
          </a:stretch>
        </p:blipFill>
        <p:spPr>
          <a:xfrm>
            <a:off x="3140867" y="2714626"/>
            <a:ext cx="2862264" cy="2862264"/>
          </a:xfrm>
          <a:prstGeom prst="rect">
            <a:avLst/>
          </a:prstGeom>
        </p:spPr>
      </p:pic>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ình chữ nhật: Góc Tròn 1">
            <a:extLst>
              <a:ext uri="{FF2B5EF4-FFF2-40B4-BE49-F238E27FC236}">
                <a16:creationId xmlns:a16="http://schemas.microsoft.com/office/drawing/2014/main" id="{25A36524-9C93-4626-829C-9C45B990AD2C}"/>
              </a:ext>
            </a:extLst>
          </p:cNvPr>
          <p:cNvSpPr/>
          <p:nvPr/>
        </p:nvSpPr>
        <p:spPr>
          <a:xfrm>
            <a:off x="1049679" y="515051"/>
            <a:ext cx="7253762" cy="3534677"/>
          </a:xfrm>
          <a:custGeom>
            <a:avLst/>
            <a:gdLst>
              <a:gd name="connsiteX0" fmla="*/ 0 w 7868771"/>
              <a:gd name="connsiteY0" fmla="*/ 243542 h 3558989"/>
              <a:gd name="connsiteX1" fmla="*/ 243542 w 7868771"/>
              <a:gd name="connsiteY1" fmla="*/ 0 h 3558989"/>
              <a:gd name="connsiteX2" fmla="*/ 7625229 w 7868771"/>
              <a:gd name="connsiteY2" fmla="*/ 0 h 3558989"/>
              <a:gd name="connsiteX3" fmla="*/ 7868771 w 7868771"/>
              <a:gd name="connsiteY3" fmla="*/ 243542 h 3558989"/>
              <a:gd name="connsiteX4" fmla="*/ 7868771 w 7868771"/>
              <a:gd name="connsiteY4" fmla="*/ 3315447 h 3558989"/>
              <a:gd name="connsiteX5" fmla="*/ 7625229 w 7868771"/>
              <a:gd name="connsiteY5" fmla="*/ 3558989 h 3558989"/>
              <a:gd name="connsiteX6" fmla="*/ 243542 w 7868771"/>
              <a:gd name="connsiteY6" fmla="*/ 3558989 h 3558989"/>
              <a:gd name="connsiteX7" fmla="*/ 0 w 7868771"/>
              <a:gd name="connsiteY7" fmla="*/ 3315447 h 3558989"/>
              <a:gd name="connsiteX8" fmla="*/ 0 w 7868771"/>
              <a:gd name="connsiteY8" fmla="*/ 243542 h 3558989"/>
              <a:gd name="connsiteX0" fmla="*/ 0 w 7868771"/>
              <a:gd name="connsiteY0" fmla="*/ 243542 h 3558989"/>
              <a:gd name="connsiteX1" fmla="*/ 485589 w 7868771"/>
              <a:gd name="connsiteY1" fmla="*/ 385482 h 3558989"/>
              <a:gd name="connsiteX2" fmla="*/ 7625229 w 7868771"/>
              <a:gd name="connsiteY2" fmla="*/ 0 h 3558989"/>
              <a:gd name="connsiteX3" fmla="*/ 7868771 w 7868771"/>
              <a:gd name="connsiteY3" fmla="*/ 243542 h 3558989"/>
              <a:gd name="connsiteX4" fmla="*/ 7868771 w 7868771"/>
              <a:gd name="connsiteY4" fmla="*/ 3315447 h 3558989"/>
              <a:gd name="connsiteX5" fmla="*/ 7625229 w 7868771"/>
              <a:gd name="connsiteY5" fmla="*/ 3558989 h 3558989"/>
              <a:gd name="connsiteX6" fmla="*/ 243542 w 7868771"/>
              <a:gd name="connsiteY6" fmla="*/ 3558989 h 3558989"/>
              <a:gd name="connsiteX7" fmla="*/ 0 w 7868771"/>
              <a:gd name="connsiteY7" fmla="*/ 3315447 h 3558989"/>
              <a:gd name="connsiteX8" fmla="*/ 0 w 7868771"/>
              <a:gd name="connsiteY8" fmla="*/ 243542 h 3558989"/>
              <a:gd name="connsiteX0" fmla="*/ 0 w 7868771"/>
              <a:gd name="connsiteY0" fmla="*/ 736601 h 4052048"/>
              <a:gd name="connsiteX1" fmla="*/ 225613 w 7868771"/>
              <a:gd name="connsiteY1" fmla="*/ 0 h 4052048"/>
              <a:gd name="connsiteX2" fmla="*/ 7625229 w 7868771"/>
              <a:gd name="connsiteY2" fmla="*/ 493059 h 4052048"/>
              <a:gd name="connsiteX3" fmla="*/ 7868771 w 7868771"/>
              <a:gd name="connsiteY3" fmla="*/ 736601 h 4052048"/>
              <a:gd name="connsiteX4" fmla="*/ 7868771 w 7868771"/>
              <a:gd name="connsiteY4" fmla="*/ 3808506 h 4052048"/>
              <a:gd name="connsiteX5" fmla="*/ 7625229 w 7868771"/>
              <a:gd name="connsiteY5" fmla="*/ 4052048 h 4052048"/>
              <a:gd name="connsiteX6" fmla="*/ 243542 w 7868771"/>
              <a:gd name="connsiteY6" fmla="*/ 4052048 h 4052048"/>
              <a:gd name="connsiteX7" fmla="*/ 0 w 7868771"/>
              <a:gd name="connsiteY7" fmla="*/ 3808506 h 4052048"/>
              <a:gd name="connsiteX8" fmla="*/ 0 w 7868771"/>
              <a:gd name="connsiteY8" fmla="*/ 736601 h 4052048"/>
              <a:gd name="connsiteX0" fmla="*/ 0 w 7868771"/>
              <a:gd name="connsiteY0" fmla="*/ 736601 h 4052048"/>
              <a:gd name="connsiteX1" fmla="*/ 225613 w 7868771"/>
              <a:gd name="connsiteY1" fmla="*/ 0 h 4052048"/>
              <a:gd name="connsiteX2" fmla="*/ 7625229 w 7868771"/>
              <a:gd name="connsiteY2" fmla="*/ 493059 h 4052048"/>
              <a:gd name="connsiteX3" fmla="*/ 7868771 w 7868771"/>
              <a:gd name="connsiteY3" fmla="*/ 736601 h 4052048"/>
              <a:gd name="connsiteX4" fmla="*/ 7868771 w 7868771"/>
              <a:gd name="connsiteY4" fmla="*/ 3808506 h 4052048"/>
              <a:gd name="connsiteX5" fmla="*/ 7625229 w 7868771"/>
              <a:gd name="connsiteY5" fmla="*/ 4052048 h 4052048"/>
              <a:gd name="connsiteX6" fmla="*/ 243542 w 7868771"/>
              <a:gd name="connsiteY6" fmla="*/ 4052048 h 4052048"/>
              <a:gd name="connsiteX7" fmla="*/ 0 w 7868771"/>
              <a:gd name="connsiteY7" fmla="*/ 3808506 h 4052048"/>
              <a:gd name="connsiteX8" fmla="*/ 0 w 7868771"/>
              <a:gd name="connsiteY8" fmla="*/ 736601 h 4052048"/>
              <a:gd name="connsiteX0" fmla="*/ 0 w 7868771"/>
              <a:gd name="connsiteY0" fmla="*/ 763495 h 4078942"/>
              <a:gd name="connsiteX1" fmla="*/ 225613 w 7868771"/>
              <a:gd name="connsiteY1" fmla="*/ 26894 h 4078942"/>
              <a:gd name="connsiteX2" fmla="*/ 7248711 w 7868771"/>
              <a:gd name="connsiteY2" fmla="*/ 0 h 4078942"/>
              <a:gd name="connsiteX3" fmla="*/ 7868771 w 7868771"/>
              <a:gd name="connsiteY3" fmla="*/ 763495 h 4078942"/>
              <a:gd name="connsiteX4" fmla="*/ 7868771 w 7868771"/>
              <a:gd name="connsiteY4" fmla="*/ 3835400 h 4078942"/>
              <a:gd name="connsiteX5" fmla="*/ 7625229 w 7868771"/>
              <a:gd name="connsiteY5" fmla="*/ 4078942 h 4078942"/>
              <a:gd name="connsiteX6" fmla="*/ 243542 w 7868771"/>
              <a:gd name="connsiteY6" fmla="*/ 4078942 h 4078942"/>
              <a:gd name="connsiteX7" fmla="*/ 0 w 7868771"/>
              <a:gd name="connsiteY7" fmla="*/ 3835400 h 4078942"/>
              <a:gd name="connsiteX8" fmla="*/ 0 w 7868771"/>
              <a:gd name="connsiteY8" fmla="*/ 763495 h 4078942"/>
              <a:gd name="connsiteX0" fmla="*/ 0 w 8684559"/>
              <a:gd name="connsiteY0" fmla="*/ 763495 h 4078942"/>
              <a:gd name="connsiteX1" fmla="*/ 225613 w 8684559"/>
              <a:gd name="connsiteY1" fmla="*/ 26894 h 4078942"/>
              <a:gd name="connsiteX2" fmla="*/ 7248711 w 8684559"/>
              <a:gd name="connsiteY2" fmla="*/ 0 h 4078942"/>
              <a:gd name="connsiteX3" fmla="*/ 8684559 w 8684559"/>
              <a:gd name="connsiteY3" fmla="*/ 485589 h 4078942"/>
              <a:gd name="connsiteX4" fmla="*/ 7868771 w 8684559"/>
              <a:gd name="connsiteY4" fmla="*/ 3835400 h 4078942"/>
              <a:gd name="connsiteX5" fmla="*/ 7625229 w 8684559"/>
              <a:gd name="connsiteY5" fmla="*/ 4078942 h 4078942"/>
              <a:gd name="connsiteX6" fmla="*/ 243542 w 8684559"/>
              <a:gd name="connsiteY6" fmla="*/ 4078942 h 4078942"/>
              <a:gd name="connsiteX7" fmla="*/ 0 w 8684559"/>
              <a:gd name="connsiteY7" fmla="*/ 3835400 h 4078942"/>
              <a:gd name="connsiteX8" fmla="*/ 0 w 8684559"/>
              <a:gd name="connsiteY8" fmla="*/ 763495 h 4078942"/>
              <a:gd name="connsiteX0" fmla="*/ 0 w 8505265"/>
              <a:gd name="connsiteY0" fmla="*/ 763495 h 4078942"/>
              <a:gd name="connsiteX1" fmla="*/ 225613 w 8505265"/>
              <a:gd name="connsiteY1" fmla="*/ 26894 h 4078942"/>
              <a:gd name="connsiteX2" fmla="*/ 7248711 w 8505265"/>
              <a:gd name="connsiteY2" fmla="*/ 0 h 4078942"/>
              <a:gd name="connsiteX3" fmla="*/ 8505265 w 8505265"/>
              <a:gd name="connsiteY3" fmla="*/ 933824 h 4078942"/>
              <a:gd name="connsiteX4" fmla="*/ 7868771 w 8505265"/>
              <a:gd name="connsiteY4" fmla="*/ 3835400 h 4078942"/>
              <a:gd name="connsiteX5" fmla="*/ 7625229 w 8505265"/>
              <a:gd name="connsiteY5" fmla="*/ 4078942 h 4078942"/>
              <a:gd name="connsiteX6" fmla="*/ 243542 w 8505265"/>
              <a:gd name="connsiteY6" fmla="*/ 4078942 h 4078942"/>
              <a:gd name="connsiteX7" fmla="*/ 0 w 8505265"/>
              <a:gd name="connsiteY7" fmla="*/ 3835400 h 4078942"/>
              <a:gd name="connsiteX8" fmla="*/ 0 w 8505265"/>
              <a:gd name="connsiteY8" fmla="*/ 763495 h 4078942"/>
              <a:gd name="connsiteX0" fmla="*/ 0 w 8506080"/>
              <a:gd name="connsiteY0" fmla="*/ 763646 h 4079093"/>
              <a:gd name="connsiteX1" fmla="*/ 225613 w 8506080"/>
              <a:gd name="connsiteY1" fmla="*/ 27045 h 4079093"/>
              <a:gd name="connsiteX2" fmla="*/ 7248711 w 8506080"/>
              <a:gd name="connsiteY2" fmla="*/ 151 h 4079093"/>
              <a:gd name="connsiteX3" fmla="*/ 8505265 w 8506080"/>
              <a:gd name="connsiteY3" fmla="*/ 933975 h 4079093"/>
              <a:gd name="connsiteX4" fmla="*/ 7868771 w 8506080"/>
              <a:gd name="connsiteY4" fmla="*/ 3835551 h 4079093"/>
              <a:gd name="connsiteX5" fmla="*/ 7625229 w 8506080"/>
              <a:gd name="connsiteY5" fmla="*/ 4079093 h 4079093"/>
              <a:gd name="connsiteX6" fmla="*/ 243542 w 8506080"/>
              <a:gd name="connsiteY6" fmla="*/ 4079093 h 4079093"/>
              <a:gd name="connsiteX7" fmla="*/ 0 w 8506080"/>
              <a:gd name="connsiteY7" fmla="*/ 3835551 h 4079093"/>
              <a:gd name="connsiteX8" fmla="*/ 0 w 8506080"/>
              <a:gd name="connsiteY8" fmla="*/ 763646 h 4079093"/>
              <a:gd name="connsiteX0" fmla="*/ 0 w 8650078"/>
              <a:gd name="connsiteY0" fmla="*/ 763646 h 4079093"/>
              <a:gd name="connsiteX1" fmla="*/ 225613 w 8650078"/>
              <a:gd name="connsiteY1" fmla="*/ 27045 h 4079093"/>
              <a:gd name="connsiteX2" fmla="*/ 7248711 w 8650078"/>
              <a:gd name="connsiteY2" fmla="*/ 151 h 4079093"/>
              <a:gd name="connsiteX3" fmla="*/ 8505265 w 8650078"/>
              <a:gd name="connsiteY3" fmla="*/ 933975 h 4079093"/>
              <a:gd name="connsiteX4" fmla="*/ 7868771 w 8650078"/>
              <a:gd name="connsiteY4" fmla="*/ 3835551 h 4079093"/>
              <a:gd name="connsiteX5" fmla="*/ 7625229 w 8650078"/>
              <a:gd name="connsiteY5" fmla="*/ 4079093 h 4079093"/>
              <a:gd name="connsiteX6" fmla="*/ 243542 w 8650078"/>
              <a:gd name="connsiteY6" fmla="*/ 4079093 h 4079093"/>
              <a:gd name="connsiteX7" fmla="*/ 0 w 8650078"/>
              <a:gd name="connsiteY7" fmla="*/ 3835551 h 4079093"/>
              <a:gd name="connsiteX8" fmla="*/ 0 w 8650078"/>
              <a:gd name="connsiteY8" fmla="*/ 763646 h 4079093"/>
              <a:gd name="connsiteX0" fmla="*/ 0 w 8902429"/>
              <a:gd name="connsiteY0" fmla="*/ 765588 h 4081035"/>
              <a:gd name="connsiteX1" fmla="*/ 225613 w 8902429"/>
              <a:gd name="connsiteY1" fmla="*/ 28987 h 4081035"/>
              <a:gd name="connsiteX2" fmla="*/ 7248711 w 8902429"/>
              <a:gd name="connsiteY2" fmla="*/ 2093 h 4081035"/>
              <a:gd name="connsiteX3" fmla="*/ 8783171 w 8902429"/>
              <a:gd name="connsiteY3" fmla="*/ 882129 h 4081035"/>
              <a:gd name="connsiteX4" fmla="*/ 7868771 w 8902429"/>
              <a:gd name="connsiteY4" fmla="*/ 3837493 h 4081035"/>
              <a:gd name="connsiteX5" fmla="*/ 7625229 w 8902429"/>
              <a:gd name="connsiteY5" fmla="*/ 4081035 h 4081035"/>
              <a:gd name="connsiteX6" fmla="*/ 243542 w 8902429"/>
              <a:gd name="connsiteY6" fmla="*/ 4081035 h 4081035"/>
              <a:gd name="connsiteX7" fmla="*/ 0 w 8902429"/>
              <a:gd name="connsiteY7" fmla="*/ 3837493 h 4081035"/>
              <a:gd name="connsiteX8" fmla="*/ 0 w 8902429"/>
              <a:gd name="connsiteY8" fmla="*/ 765588 h 4081035"/>
              <a:gd name="connsiteX0" fmla="*/ 303457 w 9205886"/>
              <a:gd name="connsiteY0" fmla="*/ 826248 h 4141695"/>
              <a:gd name="connsiteX1" fmla="*/ 27046 w 9205886"/>
              <a:gd name="connsiteY1" fmla="*/ 0 h 4141695"/>
              <a:gd name="connsiteX2" fmla="*/ 7552168 w 9205886"/>
              <a:gd name="connsiteY2" fmla="*/ 62753 h 4141695"/>
              <a:gd name="connsiteX3" fmla="*/ 9086628 w 9205886"/>
              <a:gd name="connsiteY3" fmla="*/ 942789 h 4141695"/>
              <a:gd name="connsiteX4" fmla="*/ 8172228 w 9205886"/>
              <a:gd name="connsiteY4" fmla="*/ 3898153 h 4141695"/>
              <a:gd name="connsiteX5" fmla="*/ 7928686 w 9205886"/>
              <a:gd name="connsiteY5" fmla="*/ 4141695 h 4141695"/>
              <a:gd name="connsiteX6" fmla="*/ 546999 w 9205886"/>
              <a:gd name="connsiteY6" fmla="*/ 4141695 h 4141695"/>
              <a:gd name="connsiteX7" fmla="*/ 303457 w 9205886"/>
              <a:gd name="connsiteY7" fmla="*/ 3898153 h 4141695"/>
              <a:gd name="connsiteX8" fmla="*/ 303457 w 9205886"/>
              <a:gd name="connsiteY8" fmla="*/ 826248 h 4141695"/>
              <a:gd name="connsiteX0" fmla="*/ 303457 w 9205886"/>
              <a:gd name="connsiteY0" fmla="*/ 962935 h 4278382"/>
              <a:gd name="connsiteX1" fmla="*/ 27046 w 9205886"/>
              <a:gd name="connsiteY1" fmla="*/ 136687 h 4278382"/>
              <a:gd name="connsiteX2" fmla="*/ 7552168 w 9205886"/>
              <a:gd name="connsiteY2" fmla="*/ 199440 h 4278382"/>
              <a:gd name="connsiteX3" fmla="*/ 9086628 w 9205886"/>
              <a:gd name="connsiteY3" fmla="*/ 1079476 h 4278382"/>
              <a:gd name="connsiteX4" fmla="*/ 8172228 w 9205886"/>
              <a:gd name="connsiteY4" fmla="*/ 4034840 h 4278382"/>
              <a:gd name="connsiteX5" fmla="*/ 7928686 w 9205886"/>
              <a:gd name="connsiteY5" fmla="*/ 4278382 h 4278382"/>
              <a:gd name="connsiteX6" fmla="*/ 546999 w 9205886"/>
              <a:gd name="connsiteY6" fmla="*/ 4278382 h 4278382"/>
              <a:gd name="connsiteX7" fmla="*/ 303457 w 9205886"/>
              <a:gd name="connsiteY7" fmla="*/ 4034840 h 4278382"/>
              <a:gd name="connsiteX8" fmla="*/ 303457 w 9205886"/>
              <a:gd name="connsiteY8" fmla="*/ 962935 h 4278382"/>
              <a:gd name="connsiteX0" fmla="*/ 0 w 9494099"/>
              <a:gd name="connsiteY0" fmla="*/ 1097405 h 4278382"/>
              <a:gd name="connsiteX1" fmla="*/ 315259 w 9494099"/>
              <a:gd name="connsiteY1" fmla="*/ 136687 h 4278382"/>
              <a:gd name="connsiteX2" fmla="*/ 7840381 w 9494099"/>
              <a:gd name="connsiteY2" fmla="*/ 199440 h 4278382"/>
              <a:gd name="connsiteX3" fmla="*/ 9374841 w 9494099"/>
              <a:gd name="connsiteY3" fmla="*/ 1079476 h 4278382"/>
              <a:gd name="connsiteX4" fmla="*/ 8460441 w 9494099"/>
              <a:gd name="connsiteY4" fmla="*/ 4034840 h 4278382"/>
              <a:gd name="connsiteX5" fmla="*/ 8216899 w 9494099"/>
              <a:gd name="connsiteY5" fmla="*/ 4278382 h 4278382"/>
              <a:gd name="connsiteX6" fmla="*/ 835212 w 9494099"/>
              <a:gd name="connsiteY6" fmla="*/ 4278382 h 4278382"/>
              <a:gd name="connsiteX7" fmla="*/ 591670 w 9494099"/>
              <a:gd name="connsiteY7" fmla="*/ 4034840 h 4278382"/>
              <a:gd name="connsiteX8" fmla="*/ 0 w 9494099"/>
              <a:gd name="connsiteY8" fmla="*/ 1097405 h 4278382"/>
              <a:gd name="connsiteX0" fmla="*/ 1229 w 9495328"/>
              <a:gd name="connsiteY0" fmla="*/ 1097405 h 4278382"/>
              <a:gd name="connsiteX1" fmla="*/ 316488 w 9495328"/>
              <a:gd name="connsiteY1" fmla="*/ 136687 h 4278382"/>
              <a:gd name="connsiteX2" fmla="*/ 7841610 w 9495328"/>
              <a:gd name="connsiteY2" fmla="*/ 199440 h 4278382"/>
              <a:gd name="connsiteX3" fmla="*/ 9376070 w 9495328"/>
              <a:gd name="connsiteY3" fmla="*/ 1079476 h 4278382"/>
              <a:gd name="connsiteX4" fmla="*/ 8461670 w 9495328"/>
              <a:gd name="connsiteY4" fmla="*/ 4034840 h 4278382"/>
              <a:gd name="connsiteX5" fmla="*/ 8218128 w 9495328"/>
              <a:gd name="connsiteY5" fmla="*/ 4278382 h 4278382"/>
              <a:gd name="connsiteX6" fmla="*/ 836441 w 9495328"/>
              <a:gd name="connsiteY6" fmla="*/ 4278382 h 4278382"/>
              <a:gd name="connsiteX7" fmla="*/ 592899 w 9495328"/>
              <a:gd name="connsiteY7" fmla="*/ 4034840 h 4278382"/>
              <a:gd name="connsiteX8" fmla="*/ 1229 w 9495328"/>
              <a:gd name="connsiteY8" fmla="*/ 1097405 h 4278382"/>
              <a:gd name="connsiteX0" fmla="*/ 1229 w 9495328"/>
              <a:gd name="connsiteY0" fmla="*/ 1097405 h 4278382"/>
              <a:gd name="connsiteX1" fmla="*/ 316488 w 9495328"/>
              <a:gd name="connsiteY1" fmla="*/ 136687 h 4278382"/>
              <a:gd name="connsiteX2" fmla="*/ 7841610 w 9495328"/>
              <a:gd name="connsiteY2" fmla="*/ 199440 h 4278382"/>
              <a:gd name="connsiteX3" fmla="*/ 9376070 w 9495328"/>
              <a:gd name="connsiteY3" fmla="*/ 1079476 h 4278382"/>
              <a:gd name="connsiteX4" fmla="*/ 8461670 w 9495328"/>
              <a:gd name="connsiteY4" fmla="*/ 4034840 h 4278382"/>
              <a:gd name="connsiteX5" fmla="*/ 8218128 w 9495328"/>
              <a:gd name="connsiteY5" fmla="*/ 4278382 h 4278382"/>
              <a:gd name="connsiteX6" fmla="*/ 836441 w 9495328"/>
              <a:gd name="connsiteY6" fmla="*/ 4278382 h 4278382"/>
              <a:gd name="connsiteX7" fmla="*/ 592899 w 9495328"/>
              <a:gd name="connsiteY7" fmla="*/ 4034840 h 4278382"/>
              <a:gd name="connsiteX8" fmla="*/ 1229 w 9495328"/>
              <a:gd name="connsiteY8" fmla="*/ 1097405 h 4278382"/>
              <a:gd name="connsiteX0" fmla="*/ 21619 w 9515718"/>
              <a:gd name="connsiteY0" fmla="*/ 1097405 h 4278382"/>
              <a:gd name="connsiteX1" fmla="*/ 336878 w 9515718"/>
              <a:gd name="connsiteY1" fmla="*/ 136687 h 4278382"/>
              <a:gd name="connsiteX2" fmla="*/ 7862000 w 9515718"/>
              <a:gd name="connsiteY2" fmla="*/ 199440 h 4278382"/>
              <a:gd name="connsiteX3" fmla="*/ 9396460 w 9515718"/>
              <a:gd name="connsiteY3" fmla="*/ 1079476 h 4278382"/>
              <a:gd name="connsiteX4" fmla="*/ 8482060 w 9515718"/>
              <a:gd name="connsiteY4" fmla="*/ 4034840 h 4278382"/>
              <a:gd name="connsiteX5" fmla="*/ 8238518 w 9515718"/>
              <a:gd name="connsiteY5" fmla="*/ 4278382 h 4278382"/>
              <a:gd name="connsiteX6" fmla="*/ 856831 w 9515718"/>
              <a:gd name="connsiteY6" fmla="*/ 4278382 h 4278382"/>
              <a:gd name="connsiteX7" fmla="*/ 613289 w 9515718"/>
              <a:gd name="connsiteY7" fmla="*/ 4034840 h 4278382"/>
              <a:gd name="connsiteX8" fmla="*/ 21619 w 9515718"/>
              <a:gd name="connsiteY8" fmla="*/ 1097405 h 4278382"/>
              <a:gd name="connsiteX0" fmla="*/ 74222 w 9568321"/>
              <a:gd name="connsiteY0" fmla="*/ 1097405 h 4278382"/>
              <a:gd name="connsiteX1" fmla="*/ 389481 w 9568321"/>
              <a:gd name="connsiteY1" fmla="*/ 136687 h 4278382"/>
              <a:gd name="connsiteX2" fmla="*/ 7914603 w 9568321"/>
              <a:gd name="connsiteY2" fmla="*/ 199440 h 4278382"/>
              <a:gd name="connsiteX3" fmla="*/ 9449063 w 9568321"/>
              <a:gd name="connsiteY3" fmla="*/ 1079476 h 4278382"/>
              <a:gd name="connsiteX4" fmla="*/ 8534663 w 9568321"/>
              <a:gd name="connsiteY4" fmla="*/ 4034840 h 4278382"/>
              <a:gd name="connsiteX5" fmla="*/ 8291121 w 9568321"/>
              <a:gd name="connsiteY5" fmla="*/ 4278382 h 4278382"/>
              <a:gd name="connsiteX6" fmla="*/ 909434 w 9568321"/>
              <a:gd name="connsiteY6" fmla="*/ 4278382 h 4278382"/>
              <a:gd name="connsiteX7" fmla="*/ 190763 w 9568321"/>
              <a:gd name="connsiteY7" fmla="*/ 4133452 h 4278382"/>
              <a:gd name="connsiteX8" fmla="*/ 74222 w 9568321"/>
              <a:gd name="connsiteY8" fmla="*/ 1097405 h 4278382"/>
              <a:gd name="connsiteX0" fmla="*/ 74222 w 9568321"/>
              <a:gd name="connsiteY0" fmla="*/ 1097405 h 4348859"/>
              <a:gd name="connsiteX1" fmla="*/ 389481 w 9568321"/>
              <a:gd name="connsiteY1" fmla="*/ 136687 h 4348859"/>
              <a:gd name="connsiteX2" fmla="*/ 7914603 w 9568321"/>
              <a:gd name="connsiteY2" fmla="*/ 199440 h 4348859"/>
              <a:gd name="connsiteX3" fmla="*/ 9449063 w 9568321"/>
              <a:gd name="connsiteY3" fmla="*/ 1079476 h 4348859"/>
              <a:gd name="connsiteX4" fmla="*/ 8534663 w 9568321"/>
              <a:gd name="connsiteY4" fmla="*/ 4034840 h 4348859"/>
              <a:gd name="connsiteX5" fmla="*/ 8291121 w 9568321"/>
              <a:gd name="connsiteY5" fmla="*/ 4278382 h 4348859"/>
              <a:gd name="connsiteX6" fmla="*/ 909434 w 9568321"/>
              <a:gd name="connsiteY6" fmla="*/ 4278382 h 4348859"/>
              <a:gd name="connsiteX7" fmla="*/ 190763 w 9568321"/>
              <a:gd name="connsiteY7" fmla="*/ 4133452 h 4348859"/>
              <a:gd name="connsiteX8" fmla="*/ 74222 w 9568321"/>
              <a:gd name="connsiteY8" fmla="*/ 1097405 h 4348859"/>
              <a:gd name="connsiteX0" fmla="*/ 71478 w 9565577"/>
              <a:gd name="connsiteY0" fmla="*/ 1097405 h 4278382"/>
              <a:gd name="connsiteX1" fmla="*/ 386737 w 9565577"/>
              <a:gd name="connsiteY1" fmla="*/ 136687 h 4278382"/>
              <a:gd name="connsiteX2" fmla="*/ 7911859 w 9565577"/>
              <a:gd name="connsiteY2" fmla="*/ 199440 h 4278382"/>
              <a:gd name="connsiteX3" fmla="*/ 9446319 w 9565577"/>
              <a:gd name="connsiteY3" fmla="*/ 1079476 h 4278382"/>
              <a:gd name="connsiteX4" fmla="*/ 8531919 w 9565577"/>
              <a:gd name="connsiteY4" fmla="*/ 4034840 h 4278382"/>
              <a:gd name="connsiteX5" fmla="*/ 8288377 w 9565577"/>
              <a:gd name="connsiteY5" fmla="*/ 4278382 h 4278382"/>
              <a:gd name="connsiteX6" fmla="*/ 906690 w 9565577"/>
              <a:gd name="connsiteY6" fmla="*/ 4278382 h 4278382"/>
              <a:gd name="connsiteX7" fmla="*/ 196984 w 9565577"/>
              <a:gd name="connsiteY7" fmla="*/ 3712111 h 4278382"/>
              <a:gd name="connsiteX8" fmla="*/ 71478 w 9565577"/>
              <a:gd name="connsiteY8" fmla="*/ 1097405 h 4278382"/>
              <a:gd name="connsiteX0" fmla="*/ 71478 w 9636331"/>
              <a:gd name="connsiteY0" fmla="*/ 1097405 h 4278382"/>
              <a:gd name="connsiteX1" fmla="*/ 386737 w 9636331"/>
              <a:gd name="connsiteY1" fmla="*/ 136687 h 4278382"/>
              <a:gd name="connsiteX2" fmla="*/ 7911859 w 9636331"/>
              <a:gd name="connsiteY2" fmla="*/ 199440 h 4278382"/>
              <a:gd name="connsiteX3" fmla="*/ 9446319 w 9636331"/>
              <a:gd name="connsiteY3" fmla="*/ 1079476 h 4278382"/>
              <a:gd name="connsiteX4" fmla="*/ 8531919 w 9636331"/>
              <a:gd name="connsiteY4" fmla="*/ 4034840 h 4278382"/>
              <a:gd name="connsiteX5" fmla="*/ 8288377 w 9636331"/>
              <a:gd name="connsiteY5" fmla="*/ 4278382 h 4278382"/>
              <a:gd name="connsiteX6" fmla="*/ 906690 w 9636331"/>
              <a:gd name="connsiteY6" fmla="*/ 4278382 h 4278382"/>
              <a:gd name="connsiteX7" fmla="*/ 196984 w 9636331"/>
              <a:gd name="connsiteY7" fmla="*/ 3712111 h 4278382"/>
              <a:gd name="connsiteX8" fmla="*/ 71478 w 9636331"/>
              <a:gd name="connsiteY8" fmla="*/ 1097405 h 4278382"/>
              <a:gd name="connsiteX0" fmla="*/ 71478 w 9755026"/>
              <a:gd name="connsiteY0" fmla="*/ 1097405 h 4278382"/>
              <a:gd name="connsiteX1" fmla="*/ 386737 w 9755026"/>
              <a:gd name="connsiteY1" fmla="*/ 136687 h 4278382"/>
              <a:gd name="connsiteX2" fmla="*/ 7911859 w 9755026"/>
              <a:gd name="connsiteY2" fmla="*/ 199440 h 4278382"/>
              <a:gd name="connsiteX3" fmla="*/ 9446319 w 9755026"/>
              <a:gd name="connsiteY3" fmla="*/ 1079476 h 4278382"/>
              <a:gd name="connsiteX4" fmla="*/ 8998084 w 9755026"/>
              <a:gd name="connsiteY4" fmla="*/ 3667287 h 4278382"/>
              <a:gd name="connsiteX5" fmla="*/ 8288377 w 9755026"/>
              <a:gd name="connsiteY5" fmla="*/ 4278382 h 4278382"/>
              <a:gd name="connsiteX6" fmla="*/ 906690 w 9755026"/>
              <a:gd name="connsiteY6" fmla="*/ 4278382 h 4278382"/>
              <a:gd name="connsiteX7" fmla="*/ 196984 w 9755026"/>
              <a:gd name="connsiteY7" fmla="*/ 3712111 h 4278382"/>
              <a:gd name="connsiteX8" fmla="*/ 71478 w 9755026"/>
              <a:gd name="connsiteY8" fmla="*/ 1097405 h 4278382"/>
              <a:gd name="connsiteX0" fmla="*/ 71478 w 9884678"/>
              <a:gd name="connsiteY0" fmla="*/ 1097405 h 4278382"/>
              <a:gd name="connsiteX1" fmla="*/ 386737 w 9884678"/>
              <a:gd name="connsiteY1" fmla="*/ 136687 h 4278382"/>
              <a:gd name="connsiteX2" fmla="*/ 7911859 w 9884678"/>
              <a:gd name="connsiteY2" fmla="*/ 199440 h 4278382"/>
              <a:gd name="connsiteX3" fmla="*/ 9634578 w 9884678"/>
              <a:gd name="connsiteY3" fmla="*/ 945006 h 4278382"/>
              <a:gd name="connsiteX4" fmla="*/ 8998084 w 9884678"/>
              <a:gd name="connsiteY4" fmla="*/ 3667287 h 4278382"/>
              <a:gd name="connsiteX5" fmla="*/ 8288377 w 9884678"/>
              <a:gd name="connsiteY5" fmla="*/ 4278382 h 4278382"/>
              <a:gd name="connsiteX6" fmla="*/ 906690 w 9884678"/>
              <a:gd name="connsiteY6" fmla="*/ 4278382 h 4278382"/>
              <a:gd name="connsiteX7" fmla="*/ 196984 w 9884678"/>
              <a:gd name="connsiteY7" fmla="*/ 3712111 h 4278382"/>
              <a:gd name="connsiteX8" fmla="*/ 71478 w 9884678"/>
              <a:gd name="connsiteY8" fmla="*/ 1097405 h 4278382"/>
              <a:gd name="connsiteX0" fmla="*/ 71478 w 9749275"/>
              <a:gd name="connsiteY0" fmla="*/ 1097405 h 4278382"/>
              <a:gd name="connsiteX1" fmla="*/ 386737 w 9749275"/>
              <a:gd name="connsiteY1" fmla="*/ 136687 h 4278382"/>
              <a:gd name="connsiteX2" fmla="*/ 7911859 w 9749275"/>
              <a:gd name="connsiteY2" fmla="*/ 199440 h 4278382"/>
              <a:gd name="connsiteX3" fmla="*/ 9634578 w 9749275"/>
              <a:gd name="connsiteY3" fmla="*/ 945006 h 4278382"/>
              <a:gd name="connsiteX4" fmla="*/ 8998084 w 9749275"/>
              <a:gd name="connsiteY4" fmla="*/ 3667287 h 4278382"/>
              <a:gd name="connsiteX5" fmla="*/ 8288377 w 9749275"/>
              <a:gd name="connsiteY5" fmla="*/ 4278382 h 4278382"/>
              <a:gd name="connsiteX6" fmla="*/ 906690 w 9749275"/>
              <a:gd name="connsiteY6" fmla="*/ 4278382 h 4278382"/>
              <a:gd name="connsiteX7" fmla="*/ 196984 w 9749275"/>
              <a:gd name="connsiteY7" fmla="*/ 3712111 h 4278382"/>
              <a:gd name="connsiteX8" fmla="*/ 71478 w 9749275"/>
              <a:gd name="connsiteY8" fmla="*/ 1097405 h 4278382"/>
              <a:gd name="connsiteX0" fmla="*/ 71478 w 9749275"/>
              <a:gd name="connsiteY0" fmla="*/ 1097405 h 4278382"/>
              <a:gd name="connsiteX1" fmla="*/ 386737 w 9749275"/>
              <a:gd name="connsiteY1" fmla="*/ 136687 h 4278382"/>
              <a:gd name="connsiteX2" fmla="*/ 7911859 w 9749275"/>
              <a:gd name="connsiteY2" fmla="*/ 199440 h 4278382"/>
              <a:gd name="connsiteX3" fmla="*/ 9634578 w 9749275"/>
              <a:gd name="connsiteY3" fmla="*/ 945006 h 4278382"/>
              <a:gd name="connsiteX4" fmla="*/ 8998084 w 9749275"/>
              <a:gd name="connsiteY4" fmla="*/ 3667287 h 4278382"/>
              <a:gd name="connsiteX5" fmla="*/ 8288377 w 9749275"/>
              <a:gd name="connsiteY5" fmla="*/ 4278382 h 4278382"/>
              <a:gd name="connsiteX6" fmla="*/ 906690 w 9749275"/>
              <a:gd name="connsiteY6" fmla="*/ 4278382 h 4278382"/>
              <a:gd name="connsiteX7" fmla="*/ 196984 w 9749275"/>
              <a:gd name="connsiteY7" fmla="*/ 3712111 h 4278382"/>
              <a:gd name="connsiteX8" fmla="*/ 71478 w 9749275"/>
              <a:gd name="connsiteY8" fmla="*/ 1097405 h 4278382"/>
              <a:gd name="connsiteX0" fmla="*/ 71478 w 9749275"/>
              <a:gd name="connsiteY0" fmla="*/ 1169234 h 4350211"/>
              <a:gd name="connsiteX1" fmla="*/ 386737 w 9749275"/>
              <a:gd name="connsiteY1" fmla="*/ 208516 h 4350211"/>
              <a:gd name="connsiteX2" fmla="*/ 7974612 w 9749275"/>
              <a:gd name="connsiteY2" fmla="*/ 47151 h 4350211"/>
              <a:gd name="connsiteX3" fmla="*/ 9634578 w 9749275"/>
              <a:gd name="connsiteY3" fmla="*/ 1016835 h 4350211"/>
              <a:gd name="connsiteX4" fmla="*/ 8998084 w 9749275"/>
              <a:gd name="connsiteY4" fmla="*/ 3739116 h 4350211"/>
              <a:gd name="connsiteX5" fmla="*/ 8288377 w 9749275"/>
              <a:gd name="connsiteY5" fmla="*/ 4350211 h 4350211"/>
              <a:gd name="connsiteX6" fmla="*/ 906690 w 9749275"/>
              <a:gd name="connsiteY6" fmla="*/ 4350211 h 4350211"/>
              <a:gd name="connsiteX7" fmla="*/ 196984 w 9749275"/>
              <a:gd name="connsiteY7" fmla="*/ 3783940 h 4350211"/>
              <a:gd name="connsiteX8" fmla="*/ 71478 w 9749275"/>
              <a:gd name="connsiteY8" fmla="*/ 1169234 h 4350211"/>
              <a:gd name="connsiteX0" fmla="*/ 71478 w 9749275"/>
              <a:gd name="connsiteY0" fmla="*/ 1169234 h 4350211"/>
              <a:gd name="connsiteX1" fmla="*/ 386737 w 9749275"/>
              <a:gd name="connsiteY1" fmla="*/ 208516 h 4350211"/>
              <a:gd name="connsiteX2" fmla="*/ 7974612 w 9749275"/>
              <a:gd name="connsiteY2" fmla="*/ 47151 h 4350211"/>
              <a:gd name="connsiteX3" fmla="*/ 9634578 w 9749275"/>
              <a:gd name="connsiteY3" fmla="*/ 1016835 h 4350211"/>
              <a:gd name="connsiteX4" fmla="*/ 8998084 w 9749275"/>
              <a:gd name="connsiteY4" fmla="*/ 3739116 h 4350211"/>
              <a:gd name="connsiteX5" fmla="*/ 8288377 w 9749275"/>
              <a:gd name="connsiteY5" fmla="*/ 4350211 h 4350211"/>
              <a:gd name="connsiteX6" fmla="*/ 906690 w 9749275"/>
              <a:gd name="connsiteY6" fmla="*/ 4350211 h 4350211"/>
              <a:gd name="connsiteX7" fmla="*/ 196984 w 9749275"/>
              <a:gd name="connsiteY7" fmla="*/ 3783940 h 4350211"/>
              <a:gd name="connsiteX8" fmla="*/ 71478 w 9749275"/>
              <a:gd name="connsiteY8" fmla="*/ 1169234 h 4350211"/>
              <a:gd name="connsiteX0" fmla="*/ 71478 w 9749275"/>
              <a:gd name="connsiteY0" fmla="*/ 1172698 h 4353675"/>
              <a:gd name="connsiteX1" fmla="*/ 386737 w 9749275"/>
              <a:gd name="connsiteY1" fmla="*/ 211980 h 4353675"/>
              <a:gd name="connsiteX2" fmla="*/ 7974612 w 9749275"/>
              <a:gd name="connsiteY2" fmla="*/ 50615 h 4353675"/>
              <a:gd name="connsiteX3" fmla="*/ 9634578 w 9749275"/>
              <a:gd name="connsiteY3" fmla="*/ 1020299 h 4353675"/>
              <a:gd name="connsiteX4" fmla="*/ 8998084 w 9749275"/>
              <a:gd name="connsiteY4" fmla="*/ 3742580 h 4353675"/>
              <a:gd name="connsiteX5" fmla="*/ 8288377 w 9749275"/>
              <a:gd name="connsiteY5" fmla="*/ 4353675 h 4353675"/>
              <a:gd name="connsiteX6" fmla="*/ 906690 w 9749275"/>
              <a:gd name="connsiteY6" fmla="*/ 4353675 h 4353675"/>
              <a:gd name="connsiteX7" fmla="*/ 196984 w 9749275"/>
              <a:gd name="connsiteY7" fmla="*/ 3787404 h 4353675"/>
              <a:gd name="connsiteX8" fmla="*/ 71478 w 9749275"/>
              <a:gd name="connsiteY8" fmla="*/ 1172698 h 4353675"/>
              <a:gd name="connsiteX0" fmla="*/ 71478 w 9749275"/>
              <a:gd name="connsiteY0" fmla="*/ 1251486 h 4432463"/>
              <a:gd name="connsiteX1" fmla="*/ 359843 w 9749275"/>
              <a:gd name="connsiteY1" fmla="*/ 165262 h 4432463"/>
              <a:gd name="connsiteX2" fmla="*/ 7974612 w 9749275"/>
              <a:gd name="connsiteY2" fmla="*/ 129403 h 4432463"/>
              <a:gd name="connsiteX3" fmla="*/ 9634578 w 9749275"/>
              <a:gd name="connsiteY3" fmla="*/ 1099087 h 4432463"/>
              <a:gd name="connsiteX4" fmla="*/ 8998084 w 9749275"/>
              <a:gd name="connsiteY4" fmla="*/ 3821368 h 4432463"/>
              <a:gd name="connsiteX5" fmla="*/ 8288377 w 9749275"/>
              <a:gd name="connsiteY5" fmla="*/ 4432463 h 4432463"/>
              <a:gd name="connsiteX6" fmla="*/ 906690 w 9749275"/>
              <a:gd name="connsiteY6" fmla="*/ 4432463 h 4432463"/>
              <a:gd name="connsiteX7" fmla="*/ 196984 w 9749275"/>
              <a:gd name="connsiteY7" fmla="*/ 3866192 h 4432463"/>
              <a:gd name="connsiteX8" fmla="*/ 71478 w 9749275"/>
              <a:gd name="connsiteY8" fmla="*/ 1251486 h 4432463"/>
              <a:gd name="connsiteX0" fmla="*/ 38872 w 9895963"/>
              <a:gd name="connsiteY0" fmla="*/ 1242521 h 4432463"/>
              <a:gd name="connsiteX1" fmla="*/ 506531 w 9895963"/>
              <a:gd name="connsiteY1" fmla="*/ 165262 h 4432463"/>
              <a:gd name="connsiteX2" fmla="*/ 8121300 w 9895963"/>
              <a:gd name="connsiteY2" fmla="*/ 129403 h 4432463"/>
              <a:gd name="connsiteX3" fmla="*/ 9781266 w 9895963"/>
              <a:gd name="connsiteY3" fmla="*/ 1099087 h 4432463"/>
              <a:gd name="connsiteX4" fmla="*/ 9144772 w 9895963"/>
              <a:gd name="connsiteY4" fmla="*/ 3821368 h 4432463"/>
              <a:gd name="connsiteX5" fmla="*/ 8435065 w 9895963"/>
              <a:gd name="connsiteY5" fmla="*/ 4432463 h 4432463"/>
              <a:gd name="connsiteX6" fmla="*/ 1053378 w 9895963"/>
              <a:gd name="connsiteY6" fmla="*/ 4432463 h 4432463"/>
              <a:gd name="connsiteX7" fmla="*/ 343672 w 9895963"/>
              <a:gd name="connsiteY7" fmla="*/ 3866192 h 4432463"/>
              <a:gd name="connsiteX8" fmla="*/ 38872 w 9895963"/>
              <a:gd name="connsiteY8" fmla="*/ 1242521 h 4432463"/>
              <a:gd name="connsiteX0" fmla="*/ 470 w 9857561"/>
              <a:gd name="connsiteY0" fmla="*/ 1242521 h 4432463"/>
              <a:gd name="connsiteX1" fmla="*/ 468129 w 9857561"/>
              <a:gd name="connsiteY1" fmla="*/ 165262 h 4432463"/>
              <a:gd name="connsiteX2" fmla="*/ 8082898 w 9857561"/>
              <a:gd name="connsiteY2" fmla="*/ 129403 h 4432463"/>
              <a:gd name="connsiteX3" fmla="*/ 9742864 w 9857561"/>
              <a:gd name="connsiteY3" fmla="*/ 1099087 h 4432463"/>
              <a:gd name="connsiteX4" fmla="*/ 9106370 w 9857561"/>
              <a:gd name="connsiteY4" fmla="*/ 3821368 h 4432463"/>
              <a:gd name="connsiteX5" fmla="*/ 8396663 w 9857561"/>
              <a:gd name="connsiteY5" fmla="*/ 4432463 h 4432463"/>
              <a:gd name="connsiteX6" fmla="*/ 1014976 w 9857561"/>
              <a:gd name="connsiteY6" fmla="*/ 4432463 h 4432463"/>
              <a:gd name="connsiteX7" fmla="*/ 305270 w 9857561"/>
              <a:gd name="connsiteY7" fmla="*/ 3866192 h 4432463"/>
              <a:gd name="connsiteX8" fmla="*/ 470 w 9857561"/>
              <a:gd name="connsiteY8" fmla="*/ 1242521 h 4432463"/>
              <a:gd name="connsiteX0" fmla="*/ 38 w 9857129"/>
              <a:gd name="connsiteY0" fmla="*/ 1256854 h 4446796"/>
              <a:gd name="connsiteX1" fmla="*/ 1970676 w 9857129"/>
              <a:gd name="connsiteY1" fmla="*/ 159614 h 4446796"/>
              <a:gd name="connsiteX2" fmla="*/ 8082466 w 9857129"/>
              <a:gd name="connsiteY2" fmla="*/ 143736 h 4446796"/>
              <a:gd name="connsiteX3" fmla="*/ 9742432 w 9857129"/>
              <a:gd name="connsiteY3" fmla="*/ 1113420 h 4446796"/>
              <a:gd name="connsiteX4" fmla="*/ 9105938 w 9857129"/>
              <a:gd name="connsiteY4" fmla="*/ 3835701 h 4446796"/>
              <a:gd name="connsiteX5" fmla="*/ 8396231 w 9857129"/>
              <a:gd name="connsiteY5" fmla="*/ 4446796 h 4446796"/>
              <a:gd name="connsiteX6" fmla="*/ 1014544 w 9857129"/>
              <a:gd name="connsiteY6" fmla="*/ 4446796 h 4446796"/>
              <a:gd name="connsiteX7" fmla="*/ 304838 w 9857129"/>
              <a:gd name="connsiteY7" fmla="*/ 3880525 h 4446796"/>
              <a:gd name="connsiteX8" fmla="*/ 38 w 9857129"/>
              <a:gd name="connsiteY8" fmla="*/ 1256854 h 4446796"/>
              <a:gd name="connsiteX0" fmla="*/ 38 w 9857129"/>
              <a:gd name="connsiteY0" fmla="*/ 1113118 h 4303060"/>
              <a:gd name="connsiteX1" fmla="*/ 1970676 w 9857129"/>
              <a:gd name="connsiteY1" fmla="*/ 15878 h 4303060"/>
              <a:gd name="connsiteX2" fmla="*/ 8082466 w 9857129"/>
              <a:gd name="connsiteY2" fmla="*/ 0 h 4303060"/>
              <a:gd name="connsiteX3" fmla="*/ 9742432 w 9857129"/>
              <a:gd name="connsiteY3" fmla="*/ 969684 h 4303060"/>
              <a:gd name="connsiteX4" fmla="*/ 9105938 w 9857129"/>
              <a:gd name="connsiteY4" fmla="*/ 3691965 h 4303060"/>
              <a:gd name="connsiteX5" fmla="*/ 8396231 w 9857129"/>
              <a:gd name="connsiteY5" fmla="*/ 4303060 h 4303060"/>
              <a:gd name="connsiteX6" fmla="*/ 1014544 w 9857129"/>
              <a:gd name="connsiteY6" fmla="*/ 4303060 h 4303060"/>
              <a:gd name="connsiteX7" fmla="*/ 304838 w 9857129"/>
              <a:gd name="connsiteY7" fmla="*/ 3736789 h 4303060"/>
              <a:gd name="connsiteX8" fmla="*/ 38 w 9857129"/>
              <a:gd name="connsiteY8" fmla="*/ 1113118 h 4303060"/>
              <a:gd name="connsiteX0" fmla="*/ 45 w 9857136"/>
              <a:gd name="connsiteY0" fmla="*/ 1113118 h 4303060"/>
              <a:gd name="connsiteX1" fmla="*/ 1970683 w 9857136"/>
              <a:gd name="connsiteY1" fmla="*/ 15878 h 4303060"/>
              <a:gd name="connsiteX2" fmla="*/ 8082473 w 9857136"/>
              <a:gd name="connsiteY2" fmla="*/ 0 h 4303060"/>
              <a:gd name="connsiteX3" fmla="*/ 9742439 w 9857136"/>
              <a:gd name="connsiteY3" fmla="*/ 969684 h 4303060"/>
              <a:gd name="connsiteX4" fmla="*/ 9105945 w 9857136"/>
              <a:gd name="connsiteY4" fmla="*/ 3691965 h 4303060"/>
              <a:gd name="connsiteX5" fmla="*/ 8396238 w 9857136"/>
              <a:gd name="connsiteY5" fmla="*/ 4303060 h 4303060"/>
              <a:gd name="connsiteX6" fmla="*/ 1014551 w 9857136"/>
              <a:gd name="connsiteY6" fmla="*/ 4303060 h 4303060"/>
              <a:gd name="connsiteX7" fmla="*/ 304845 w 9857136"/>
              <a:gd name="connsiteY7" fmla="*/ 3736789 h 4303060"/>
              <a:gd name="connsiteX8" fmla="*/ 45 w 9857136"/>
              <a:gd name="connsiteY8" fmla="*/ 1113118 h 4303060"/>
              <a:gd name="connsiteX0" fmla="*/ 43 w 9857134"/>
              <a:gd name="connsiteY0" fmla="*/ 1289625 h 4479567"/>
              <a:gd name="connsiteX1" fmla="*/ 2065274 w 9857134"/>
              <a:gd name="connsiteY1" fmla="*/ 12566 h 4479567"/>
              <a:gd name="connsiteX2" fmla="*/ 8082471 w 9857134"/>
              <a:gd name="connsiteY2" fmla="*/ 176507 h 4479567"/>
              <a:gd name="connsiteX3" fmla="*/ 9742437 w 9857134"/>
              <a:gd name="connsiteY3" fmla="*/ 1146191 h 4479567"/>
              <a:gd name="connsiteX4" fmla="*/ 9105943 w 9857134"/>
              <a:gd name="connsiteY4" fmla="*/ 3868472 h 4479567"/>
              <a:gd name="connsiteX5" fmla="*/ 8396236 w 9857134"/>
              <a:gd name="connsiteY5" fmla="*/ 4479567 h 4479567"/>
              <a:gd name="connsiteX6" fmla="*/ 1014549 w 9857134"/>
              <a:gd name="connsiteY6" fmla="*/ 4479567 h 4479567"/>
              <a:gd name="connsiteX7" fmla="*/ 304843 w 9857134"/>
              <a:gd name="connsiteY7" fmla="*/ 3913296 h 4479567"/>
              <a:gd name="connsiteX8" fmla="*/ 43 w 9857134"/>
              <a:gd name="connsiteY8" fmla="*/ 1289625 h 4479567"/>
              <a:gd name="connsiteX0" fmla="*/ 43 w 9857134"/>
              <a:gd name="connsiteY0" fmla="*/ 1289625 h 4479567"/>
              <a:gd name="connsiteX1" fmla="*/ 2065274 w 9857134"/>
              <a:gd name="connsiteY1" fmla="*/ 12566 h 4479567"/>
              <a:gd name="connsiteX2" fmla="*/ 8082471 w 9857134"/>
              <a:gd name="connsiteY2" fmla="*/ 176507 h 4479567"/>
              <a:gd name="connsiteX3" fmla="*/ 9742437 w 9857134"/>
              <a:gd name="connsiteY3" fmla="*/ 1146191 h 4479567"/>
              <a:gd name="connsiteX4" fmla="*/ 9105943 w 9857134"/>
              <a:gd name="connsiteY4" fmla="*/ 3868472 h 4479567"/>
              <a:gd name="connsiteX5" fmla="*/ 8396236 w 9857134"/>
              <a:gd name="connsiteY5" fmla="*/ 4479567 h 4479567"/>
              <a:gd name="connsiteX6" fmla="*/ 1014549 w 9857134"/>
              <a:gd name="connsiteY6" fmla="*/ 4479567 h 4479567"/>
              <a:gd name="connsiteX7" fmla="*/ 304843 w 9857134"/>
              <a:gd name="connsiteY7" fmla="*/ 3913296 h 4479567"/>
              <a:gd name="connsiteX8" fmla="*/ 43 w 9857134"/>
              <a:gd name="connsiteY8" fmla="*/ 1289625 h 4479567"/>
              <a:gd name="connsiteX0" fmla="*/ 43 w 9857134"/>
              <a:gd name="connsiteY0" fmla="*/ 1289625 h 4479567"/>
              <a:gd name="connsiteX1" fmla="*/ 2065274 w 9857134"/>
              <a:gd name="connsiteY1" fmla="*/ 12566 h 4479567"/>
              <a:gd name="connsiteX2" fmla="*/ 8082471 w 9857134"/>
              <a:gd name="connsiteY2" fmla="*/ 176507 h 4479567"/>
              <a:gd name="connsiteX3" fmla="*/ 9742437 w 9857134"/>
              <a:gd name="connsiteY3" fmla="*/ 1146191 h 4479567"/>
              <a:gd name="connsiteX4" fmla="*/ 9105943 w 9857134"/>
              <a:gd name="connsiteY4" fmla="*/ 3868472 h 4479567"/>
              <a:gd name="connsiteX5" fmla="*/ 8396236 w 9857134"/>
              <a:gd name="connsiteY5" fmla="*/ 4479567 h 4479567"/>
              <a:gd name="connsiteX6" fmla="*/ 1014549 w 9857134"/>
              <a:gd name="connsiteY6" fmla="*/ 4479567 h 4479567"/>
              <a:gd name="connsiteX7" fmla="*/ 304843 w 9857134"/>
              <a:gd name="connsiteY7" fmla="*/ 3913296 h 4479567"/>
              <a:gd name="connsiteX8" fmla="*/ 43 w 9857134"/>
              <a:gd name="connsiteY8" fmla="*/ 1289625 h 4479567"/>
              <a:gd name="connsiteX0" fmla="*/ 43 w 9857134"/>
              <a:gd name="connsiteY0" fmla="*/ 1289625 h 4479567"/>
              <a:gd name="connsiteX1" fmla="*/ 2065274 w 9857134"/>
              <a:gd name="connsiteY1" fmla="*/ 12566 h 4479567"/>
              <a:gd name="connsiteX2" fmla="*/ 8082471 w 9857134"/>
              <a:gd name="connsiteY2" fmla="*/ 176507 h 4479567"/>
              <a:gd name="connsiteX3" fmla="*/ 9742437 w 9857134"/>
              <a:gd name="connsiteY3" fmla="*/ 1146191 h 4479567"/>
              <a:gd name="connsiteX4" fmla="*/ 9105943 w 9857134"/>
              <a:gd name="connsiteY4" fmla="*/ 3868472 h 4479567"/>
              <a:gd name="connsiteX5" fmla="*/ 8396236 w 9857134"/>
              <a:gd name="connsiteY5" fmla="*/ 4479567 h 4479567"/>
              <a:gd name="connsiteX6" fmla="*/ 1014549 w 9857134"/>
              <a:gd name="connsiteY6" fmla="*/ 4479567 h 4479567"/>
              <a:gd name="connsiteX7" fmla="*/ 304843 w 9857134"/>
              <a:gd name="connsiteY7" fmla="*/ 3913296 h 4479567"/>
              <a:gd name="connsiteX8" fmla="*/ 43 w 9857134"/>
              <a:gd name="connsiteY8" fmla="*/ 1289625 h 4479567"/>
              <a:gd name="connsiteX0" fmla="*/ 43 w 9524004"/>
              <a:gd name="connsiteY0" fmla="*/ 1289625 h 4479567"/>
              <a:gd name="connsiteX1" fmla="*/ 2065274 w 9524004"/>
              <a:gd name="connsiteY1" fmla="*/ 12566 h 4479567"/>
              <a:gd name="connsiteX2" fmla="*/ 8082471 w 9524004"/>
              <a:gd name="connsiteY2" fmla="*/ 176507 h 4479567"/>
              <a:gd name="connsiteX3" fmla="*/ 9048754 w 9524004"/>
              <a:gd name="connsiteY3" fmla="*/ 1276060 h 4479567"/>
              <a:gd name="connsiteX4" fmla="*/ 9105943 w 9524004"/>
              <a:gd name="connsiteY4" fmla="*/ 3868472 h 4479567"/>
              <a:gd name="connsiteX5" fmla="*/ 8396236 w 9524004"/>
              <a:gd name="connsiteY5" fmla="*/ 4479567 h 4479567"/>
              <a:gd name="connsiteX6" fmla="*/ 1014549 w 9524004"/>
              <a:gd name="connsiteY6" fmla="*/ 4479567 h 4479567"/>
              <a:gd name="connsiteX7" fmla="*/ 304843 w 9524004"/>
              <a:gd name="connsiteY7" fmla="*/ 3913296 h 4479567"/>
              <a:gd name="connsiteX8" fmla="*/ 43 w 9524004"/>
              <a:gd name="connsiteY8" fmla="*/ 1289625 h 4479567"/>
              <a:gd name="connsiteX0" fmla="*/ 43 w 9671683"/>
              <a:gd name="connsiteY0" fmla="*/ 1289625 h 4479567"/>
              <a:gd name="connsiteX1" fmla="*/ 2065274 w 9671683"/>
              <a:gd name="connsiteY1" fmla="*/ 12566 h 4479567"/>
              <a:gd name="connsiteX2" fmla="*/ 8082471 w 9671683"/>
              <a:gd name="connsiteY2" fmla="*/ 176507 h 4479567"/>
              <a:gd name="connsiteX3" fmla="*/ 9048754 w 9671683"/>
              <a:gd name="connsiteY3" fmla="*/ 1276060 h 4479567"/>
              <a:gd name="connsiteX4" fmla="*/ 9105943 w 9671683"/>
              <a:gd name="connsiteY4" fmla="*/ 3868472 h 4479567"/>
              <a:gd name="connsiteX5" fmla="*/ 8396236 w 9671683"/>
              <a:gd name="connsiteY5" fmla="*/ 4479567 h 4479567"/>
              <a:gd name="connsiteX6" fmla="*/ 1014549 w 9671683"/>
              <a:gd name="connsiteY6" fmla="*/ 4479567 h 4479567"/>
              <a:gd name="connsiteX7" fmla="*/ 304843 w 9671683"/>
              <a:gd name="connsiteY7" fmla="*/ 3913296 h 4479567"/>
              <a:gd name="connsiteX8" fmla="*/ 43 w 9671683"/>
              <a:gd name="connsiteY8" fmla="*/ 1289625 h 4479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71683" h="4479567">
                <a:moveTo>
                  <a:pt x="43" y="1289625"/>
                </a:moveTo>
                <a:cubicBezTo>
                  <a:pt x="-8922" y="644132"/>
                  <a:pt x="1401851" y="-106550"/>
                  <a:pt x="2065274" y="12566"/>
                </a:cubicBezTo>
                <a:cubicBezTo>
                  <a:pt x="3247902" y="272332"/>
                  <a:pt x="5506296" y="-33282"/>
                  <a:pt x="8082471" y="176507"/>
                </a:cubicBezTo>
                <a:cubicBezTo>
                  <a:pt x="9257501" y="546135"/>
                  <a:pt x="8770848" y="307837"/>
                  <a:pt x="9048754" y="1276060"/>
                </a:cubicBezTo>
                <a:cubicBezTo>
                  <a:pt x="9744498" y="2112858"/>
                  <a:pt x="9981496" y="2928174"/>
                  <a:pt x="9105943" y="3868472"/>
                </a:cubicBezTo>
                <a:cubicBezTo>
                  <a:pt x="9105943" y="4002977"/>
                  <a:pt x="8530741" y="4479567"/>
                  <a:pt x="8396236" y="4479567"/>
                </a:cubicBezTo>
                <a:lnTo>
                  <a:pt x="1014549" y="4479567"/>
                </a:lnTo>
                <a:cubicBezTo>
                  <a:pt x="880044" y="4479567"/>
                  <a:pt x="582748" y="4289848"/>
                  <a:pt x="304843" y="3913296"/>
                </a:cubicBezTo>
                <a:cubicBezTo>
                  <a:pt x="107620" y="2934151"/>
                  <a:pt x="89690" y="2376347"/>
                  <a:pt x="43" y="1289625"/>
                </a:cubicBezTo>
                <a:close/>
              </a:path>
            </a:pathLst>
          </a:custGeom>
          <a:solidFill>
            <a:srgbClr val="2CB9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9" name="Hình chữ nhật: Góc Tròn 8">
            <a:extLst>
              <a:ext uri="{FF2B5EF4-FFF2-40B4-BE49-F238E27FC236}">
                <a16:creationId xmlns:a16="http://schemas.microsoft.com/office/drawing/2014/main" id="{5F29F431-04A0-4AA7-8E98-35B7BE9B00FB}"/>
              </a:ext>
            </a:extLst>
          </p:cNvPr>
          <p:cNvSpPr/>
          <p:nvPr/>
        </p:nvSpPr>
        <p:spPr>
          <a:xfrm>
            <a:off x="2514158" y="1529075"/>
            <a:ext cx="4114800" cy="1973357"/>
          </a:xfrm>
          <a:prstGeom prst="roundRect">
            <a:avLst>
              <a:gd name="adj" fmla="val 3208"/>
            </a:avLst>
          </a:prstGeom>
          <a:solidFill>
            <a:schemeClr val="accent4">
              <a:lumMod val="60000"/>
              <a:lumOff val="40000"/>
            </a:schemeClr>
          </a:soli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7" name="Hình chữ nhật: Góc Tròn 6">
            <a:extLst>
              <a:ext uri="{FF2B5EF4-FFF2-40B4-BE49-F238E27FC236}">
                <a16:creationId xmlns:a16="http://schemas.microsoft.com/office/drawing/2014/main" id="{73B6DF58-BBED-4DA1-B875-05B4C99CE7FF}"/>
              </a:ext>
            </a:extLst>
          </p:cNvPr>
          <p:cNvSpPr/>
          <p:nvPr/>
        </p:nvSpPr>
        <p:spPr>
          <a:xfrm>
            <a:off x="2351732" y="3533426"/>
            <a:ext cx="4439653" cy="136424"/>
          </a:xfrm>
          <a:custGeom>
            <a:avLst/>
            <a:gdLst>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919537 w 5919537"/>
              <a:gd name="connsiteY4" fmla="*/ 258717 h 310462"/>
              <a:gd name="connsiteX5" fmla="*/ 5867792 w 5919537"/>
              <a:gd name="connsiteY5" fmla="*/ 310462 h 310462"/>
              <a:gd name="connsiteX6" fmla="*/ 51745 w 5919537"/>
              <a:gd name="connsiteY6" fmla="*/ 310462 h 310462"/>
              <a:gd name="connsiteX7" fmla="*/ 0 w 5919537"/>
              <a:gd name="connsiteY7" fmla="*/ 258717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919537 w 5919537"/>
              <a:gd name="connsiteY4" fmla="*/ 258717 h 310462"/>
              <a:gd name="connsiteX5" fmla="*/ 5867792 w 5919537"/>
              <a:gd name="connsiteY5" fmla="*/ 310462 h 310462"/>
              <a:gd name="connsiteX6" fmla="*/ 226673 w 5919537"/>
              <a:gd name="connsiteY6" fmla="*/ 310462 h 310462"/>
              <a:gd name="connsiteX7" fmla="*/ 0 w 5919537"/>
              <a:gd name="connsiteY7" fmla="*/ 258717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919537 w 5919537"/>
              <a:gd name="connsiteY4" fmla="*/ 258717 h 310462"/>
              <a:gd name="connsiteX5" fmla="*/ 5867792 w 5919537"/>
              <a:gd name="connsiteY5" fmla="*/ 310462 h 310462"/>
              <a:gd name="connsiteX6" fmla="*/ 226673 w 5919537"/>
              <a:gd name="connsiteY6" fmla="*/ 310462 h 310462"/>
              <a:gd name="connsiteX7" fmla="*/ 151075 w 5919537"/>
              <a:gd name="connsiteY7" fmla="*/ 179204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919537 w 5919537"/>
              <a:gd name="connsiteY4" fmla="*/ 258717 h 310462"/>
              <a:gd name="connsiteX5" fmla="*/ 5867792 w 5919537"/>
              <a:gd name="connsiteY5" fmla="*/ 310462 h 310462"/>
              <a:gd name="connsiteX6" fmla="*/ 226673 w 5919537"/>
              <a:gd name="connsiteY6" fmla="*/ 310462 h 310462"/>
              <a:gd name="connsiteX7" fmla="*/ 111318 w 5919537"/>
              <a:gd name="connsiteY7" fmla="*/ 226912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890323 w 5919537"/>
              <a:gd name="connsiteY4" fmla="*/ 229503 h 310462"/>
              <a:gd name="connsiteX5" fmla="*/ 5867792 w 5919537"/>
              <a:gd name="connsiteY5" fmla="*/ 310462 h 310462"/>
              <a:gd name="connsiteX6" fmla="*/ 226673 w 5919537"/>
              <a:gd name="connsiteY6" fmla="*/ 310462 h 310462"/>
              <a:gd name="connsiteX7" fmla="*/ 111318 w 5919537"/>
              <a:gd name="connsiteY7" fmla="*/ 226912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890323 w 5919537"/>
              <a:gd name="connsiteY4" fmla="*/ 229503 h 310462"/>
              <a:gd name="connsiteX5" fmla="*/ 5765543 w 5919537"/>
              <a:gd name="connsiteY5" fmla="*/ 310462 h 310462"/>
              <a:gd name="connsiteX6" fmla="*/ 226673 w 5919537"/>
              <a:gd name="connsiteY6" fmla="*/ 310462 h 310462"/>
              <a:gd name="connsiteX7" fmla="*/ 111318 w 5919537"/>
              <a:gd name="connsiteY7" fmla="*/ 226912 h 310462"/>
              <a:gd name="connsiteX8" fmla="*/ 0 w 5919537"/>
              <a:gd name="connsiteY8" fmla="*/ 51745 h 310462"/>
              <a:gd name="connsiteX0" fmla="*/ 0 w 5919537"/>
              <a:gd name="connsiteY0" fmla="*/ 51745 h 310462"/>
              <a:gd name="connsiteX1" fmla="*/ 51745 w 5919537"/>
              <a:gd name="connsiteY1" fmla="*/ 0 h 310462"/>
              <a:gd name="connsiteX2" fmla="*/ 5867792 w 5919537"/>
              <a:gd name="connsiteY2" fmla="*/ 0 h 310462"/>
              <a:gd name="connsiteX3" fmla="*/ 5919537 w 5919537"/>
              <a:gd name="connsiteY3" fmla="*/ 51745 h 310462"/>
              <a:gd name="connsiteX4" fmla="*/ 5831895 w 5919537"/>
              <a:gd name="connsiteY4" fmla="*/ 200289 h 310462"/>
              <a:gd name="connsiteX5" fmla="*/ 5765543 w 5919537"/>
              <a:gd name="connsiteY5" fmla="*/ 310462 h 310462"/>
              <a:gd name="connsiteX6" fmla="*/ 226673 w 5919537"/>
              <a:gd name="connsiteY6" fmla="*/ 310462 h 310462"/>
              <a:gd name="connsiteX7" fmla="*/ 111318 w 5919537"/>
              <a:gd name="connsiteY7" fmla="*/ 226912 h 310462"/>
              <a:gd name="connsiteX8" fmla="*/ 0 w 5919537"/>
              <a:gd name="connsiteY8" fmla="*/ 51745 h 310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19537" h="310462">
                <a:moveTo>
                  <a:pt x="0" y="51745"/>
                </a:moveTo>
                <a:cubicBezTo>
                  <a:pt x="0" y="23167"/>
                  <a:pt x="23167" y="0"/>
                  <a:pt x="51745" y="0"/>
                </a:cubicBezTo>
                <a:lnTo>
                  <a:pt x="5867792" y="0"/>
                </a:lnTo>
                <a:cubicBezTo>
                  <a:pt x="5896370" y="0"/>
                  <a:pt x="5919537" y="23167"/>
                  <a:pt x="5919537" y="51745"/>
                </a:cubicBezTo>
                <a:lnTo>
                  <a:pt x="5831895" y="200289"/>
                </a:lnTo>
                <a:cubicBezTo>
                  <a:pt x="5831895" y="228867"/>
                  <a:pt x="5794121" y="310462"/>
                  <a:pt x="5765543" y="310462"/>
                </a:cubicBezTo>
                <a:lnTo>
                  <a:pt x="226673" y="310462"/>
                </a:lnTo>
                <a:cubicBezTo>
                  <a:pt x="198095" y="310462"/>
                  <a:pt x="111318" y="255490"/>
                  <a:pt x="111318" y="226912"/>
                </a:cubicBezTo>
                <a:lnTo>
                  <a:pt x="0" y="51745"/>
                </a:lnTo>
                <a:close/>
              </a:path>
            </a:pathLst>
          </a:custGeom>
          <a:solidFill>
            <a:srgbClr val="F4F3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8" name="Hình chữ nhật: Góc Tròn 7">
            <a:extLst>
              <a:ext uri="{FF2B5EF4-FFF2-40B4-BE49-F238E27FC236}">
                <a16:creationId xmlns:a16="http://schemas.microsoft.com/office/drawing/2014/main" id="{BF0C335D-DD30-4A4B-9030-77CFC1E5BA8E}"/>
              </a:ext>
            </a:extLst>
          </p:cNvPr>
          <p:cNvSpPr/>
          <p:nvPr/>
        </p:nvSpPr>
        <p:spPr>
          <a:xfrm>
            <a:off x="4092880" y="3533426"/>
            <a:ext cx="958241" cy="62465"/>
          </a:xfrm>
          <a:prstGeom prst="roundRect">
            <a:avLst>
              <a:gd name="adj" fmla="val 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nvGrpSpPr>
          <p:cNvPr id="25" name="Nhóm 24">
            <a:extLst>
              <a:ext uri="{FF2B5EF4-FFF2-40B4-BE49-F238E27FC236}">
                <a16:creationId xmlns:a16="http://schemas.microsoft.com/office/drawing/2014/main" id="{23230A3F-5634-43C6-A4A6-4D9D0B48D6C8}"/>
              </a:ext>
            </a:extLst>
          </p:cNvPr>
          <p:cNvGrpSpPr/>
          <p:nvPr/>
        </p:nvGrpSpPr>
        <p:grpSpPr>
          <a:xfrm>
            <a:off x="7098834" y="2005693"/>
            <a:ext cx="828421" cy="1973357"/>
            <a:chOff x="9473922" y="1174377"/>
            <a:chExt cx="1738645" cy="3862507"/>
          </a:xfrm>
        </p:grpSpPr>
        <p:grpSp>
          <p:nvGrpSpPr>
            <p:cNvPr id="17" name="Nhóm 16">
              <a:extLst>
                <a:ext uri="{FF2B5EF4-FFF2-40B4-BE49-F238E27FC236}">
                  <a16:creationId xmlns:a16="http://schemas.microsoft.com/office/drawing/2014/main" id="{ED5B1DF4-3B3A-4F31-B6AC-1F2FA9AE23E5}"/>
                </a:ext>
              </a:extLst>
            </p:cNvPr>
            <p:cNvGrpSpPr/>
            <p:nvPr/>
          </p:nvGrpSpPr>
          <p:grpSpPr>
            <a:xfrm>
              <a:off x="9473922" y="1464361"/>
              <a:ext cx="1121963" cy="3345203"/>
              <a:chOff x="9632414" y="1468460"/>
              <a:chExt cx="1121963" cy="3345203"/>
            </a:xfrm>
          </p:grpSpPr>
          <p:sp>
            <p:nvSpPr>
              <p:cNvPr id="12" name="Hình Bầu dục 11">
                <a:extLst>
                  <a:ext uri="{FF2B5EF4-FFF2-40B4-BE49-F238E27FC236}">
                    <a16:creationId xmlns:a16="http://schemas.microsoft.com/office/drawing/2014/main" id="{6BC76ACA-0566-46E8-A94A-402BABE2ECE2}"/>
                  </a:ext>
                </a:extLst>
              </p:cNvPr>
              <p:cNvSpPr/>
              <p:nvPr/>
            </p:nvSpPr>
            <p:spPr>
              <a:xfrm rot="20713219">
                <a:off x="9827794" y="1468460"/>
                <a:ext cx="459242" cy="1002451"/>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1" name="Cung 10">
                <a:extLst>
                  <a:ext uri="{FF2B5EF4-FFF2-40B4-BE49-F238E27FC236}">
                    <a16:creationId xmlns:a16="http://schemas.microsoft.com/office/drawing/2014/main" id="{3AA22062-0A35-48FE-859D-DC92B29AAB13}"/>
                  </a:ext>
                </a:extLst>
              </p:cNvPr>
              <p:cNvSpPr/>
              <p:nvPr/>
            </p:nvSpPr>
            <p:spPr>
              <a:xfrm>
                <a:off x="9899676" y="1881051"/>
                <a:ext cx="315478" cy="2932612"/>
              </a:xfrm>
              <a:prstGeom prst="arc">
                <a:avLst>
                  <a:gd name="adj1" fmla="val 16364289"/>
                  <a:gd name="adj2" fmla="val 0"/>
                </a:avLst>
              </a:prstGeom>
              <a:ln w="571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sz="1050"/>
              </a:p>
            </p:txBody>
          </p:sp>
          <p:sp>
            <p:nvSpPr>
              <p:cNvPr id="13" name="Hình Bầu dục 11">
                <a:extLst>
                  <a:ext uri="{FF2B5EF4-FFF2-40B4-BE49-F238E27FC236}">
                    <a16:creationId xmlns:a16="http://schemas.microsoft.com/office/drawing/2014/main" id="{E4807BD7-AA4D-4DDF-B1E3-C61CC6BF13AC}"/>
                  </a:ext>
                </a:extLst>
              </p:cNvPr>
              <p:cNvSpPr/>
              <p:nvPr/>
            </p:nvSpPr>
            <p:spPr>
              <a:xfrm rot="2787974">
                <a:off x="10287209" y="2204984"/>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4" name="Hình Bầu dục 11">
                <a:extLst>
                  <a:ext uri="{FF2B5EF4-FFF2-40B4-BE49-F238E27FC236}">
                    <a16:creationId xmlns:a16="http://schemas.microsoft.com/office/drawing/2014/main" id="{4F99EBF3-6CDB-49B9-AE04-D4B6F1D3E60B}"/>
                  </a:ext>
                </a:extLst>
              </p:cNvPr>
              <p:cNvSpPr/>
              <p:nvPr/>
            </p:nvSpPr>
            <p:spPr>
              <a:xfrm rot="18570184">
                <a:off x="9780389" y="2227702"/>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5" name="Hình Bầu dục 11">
                <a:extLst>
                  <a:ext uri="{FF2B5EF4-FFF2-40B4-BE49-F238E27FC236}">
                    <a16:creationId xmlns:a16="http://schemas.microsoft.com/office/drawing/2014/main" id="{E12842C5-AF3E-4EF5-A05E-A6303F776C1E}"/>
                  </a:ext>
                </a:extLst>
              </p:cNvPr>
              <p:cNvSpPr/>
              <p:nvPr/>
            </p:nvSpPr>
            <p:spPr>
              <a:xfrm rot="2787974">
                <a:off x="10287210" y="2656383"/>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6" name="Hình Bầu dục 11">
                <a:extLst>
                  <a:ext uri="{FF2B5EF4-FFF2-40B4-BE49-F238E27FC236}">
                    <a16:creationId xmlns:a16="http://schemas.microsoft.com/office/drawing/2014/main" id="{98AF536F-9CDF-4894-8C73-B31404B38674}"/>
                  </a:ext>
                </a:extLst>
              </p:cNvPr>
              <p:cNvSpPr/>
              <p:nvPr/>
            </p:nvSpPr>
            <p:spPr>
              <a:xfrm rot="18699936">
                <a:off x="9837374" y="2679895"/>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grpSp>
          <p:nvGrpSpPr>
            <p:cNvPr id="18" name="Nhóm 17">
              <a:extLst>
                <a:ext uri="{FF2B5EF4-FFF2-40B4-BE49-F238E27FC236}">
                  <a16:creationId xmlns:a16="http://schemas.microsoft.com/office/drawing/2014/main" id="{D8020C0E-7055-473D-9C39-E2377251107C}"/>
                </a:ext>
              </a:extLst>
            </p:cNvPr>
            <p:cNvGrpSpPr/>
            <p:nvPr/>
          </p:nvGrpSpPr>
          <p:grpSpPr>
            <a:xfrm flipH="1">
              <a:off x="10013716" y="1174377"/>
              <a:ext cx="1198851" cy="3862507"/>
              <a:chOff x="9632414" y="1468460"/>
              <a:chExt cx="1121963" cy="3345203"/>
            </a:xfrm>
          </p:grpSpPr>
          <p:sp>
            <p:nvSpPr>
              <p:cNvPr id="19" name="Hình Bầu dục 11">
                <a:extLst>
                  <a:ext uri="{FF2B5EF4-FFF2-40B4-BE49-F238E27FC236}">
                    <a16:creationId xmlns:a16="http://schemas.microsoft.com/office/drawing/2014/main" id="{3B5765F6-ED4E-4CE3-80D8-428A45638DFB}"/>
                  </a:ext>
                </a:extLst>
              </p:cNvPr>
              <p:cNvSpPr/>
              <p:nvPr/>
            </p:nvSpPr>
            <p:spPr>
              <a:xfrm rot="20713219">
                <a:off x="9827794" y="1468460"/>
                <a:ext cx="459242" cy="1002451"/>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0" name="Cung 19">
                <a:extLst>
                  <a:ext uri="{FF2B5EF4-FFF2-40B4-BE49-F238E27FC236}">
                    <a16:creationId xmlns:a16="http://schemas.microsoft.com/office/drawing/2014/main" id="{B8767021-6603-45B1-AB33-59D11BCB9434}"/>
                  </a:ext>
                </a:extLst>
              </p:cNvPr>
              <p:cNvSpPr/>
              <p:nvPr/>
            </p:nvSpPr>
            <p:spPr>
              <a:xfrm>
                <a:off x="9899676" y="1881051"/>
                <a:ext cx="315478" cy="2932612"/>
              </a:xfrm>
              <a:prstGeom prst="arc">
                <a:avLst>
                  <a:gd name="adj1" fmla="val 16364289"/>
                  <a:gd name="adj2" fmla="val 0"/>
                </a:avLst>
              </a:prstGeom>
              <a:ln w="571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sz="1050"/>
              </a:p>
            </p:txBody>
          </p:sp>
          <p:sp>
            <p:nvSpPr>
              <p:cNvPr id="21" name="Hình Bầu dục 11">
                <a:extLst>
                  <a:ext uri="{FF2B5EF4-FFF2-40B4-BE49-F238E27FC236}">
                    <a16:creationId xmlns:a16="http://schemas.microsoft.com/office/drawing/2014/main" id="{8DF72600-D12A-4FD0-BA35-B36377DF5D4B}"/>
                  </a:ext>
                </a:extLst>
              </p:cNvPr>
              <p:cNvSpPr/>
              <p:nvPr/>
            </p:nvSpPr>
            <p:spPr>
              <a:xfrm rot="2787974">
                <a:off x="10287209" y="2204984"/>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2" name="Hình Bầu dục 11">
                <a:extLst>
                  <a:ext uri="{FF2B5EF4-FFF2-40B4-BE49-F238E27FC236}">
                    <a16:creationId xmlns:a16="http://schemas.microsoft.com/office/drawing/2014/main" id="{13977A99-787F-4369-8A62-C933E3C05F10}"/>
                  </a:ext>
                </a:extLst>
              </p:cNvPr>
              <p:cNvSpPr/>
              <p:nvPr/>
            </p:nvSpPr>
            <p:spPr>
              <a:xfrm rot="18570184">
                <a:off x="9780389" y="2227702"/>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3" name="Hình Bầu dục 11">
                <a:extLst>
                  <a:ext uri="{FF2B5EF4-FFF2-40B4-BE49-F238E27FC236}">
                    <a16:creationId xmlns:a16="http://schemas.microsoft.com/office/drawing/2014/main" id="{9702CBA6-5189-4E82-A827-E510CC089D8D}"/>
                  </a:ext>
                </a:extLst>
              </p:cNvPr>
              <p:cNvSpPr/>
              <p:nvPr/>
            </p:nvSpPr>
            <p:spPr>
              <a:xfrm rot="2787974">
                <a:off x="10287210" y="2656383"/>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4" name="Hình Bầu dục 11">
                <a:extLst>
                  <a:ext uri="{FF2B5EF4-FFF2-40B4-BE49-F238E27FC236}">
                    <a16:creationId xmlns:a16="http://schemas.microsoft.com/office/drawing/2014/main" id="{25F0D608-C968-4B5C-A2C6-B0D26124B9E5}"/>
                  </a:ext>
                </a:extLst>
              </p:cNvPr>
              <p:cNvSpPr/>
              <p:nvPr/>
            </p:nvSpPr>
            <p:spPr>
              <a:xfrm rot="18699936">
                <a:off x="9837374" y="2679895"/>
                <a:ext cx="319192" cy="615142"/>
              </a:xfrm>
              <a:custGeom>
                <a:avLst/>
                <a:gdLst>
                  <a:gd name="connsiteX0" fmla="*/ 0 w 525712"/>
                  <a:gd name="connsiteY0" fmla="*/ 391190 h 782379"/>
                  <a:gd name="connsiteX1" fmla="*/ 262856 w 525712"/>
                  <a:gd name="connsiteY1" fmla="*/ 0 h 782379"/>
                  <a:gd name="connsiteX2" fmla="*/ 525712 w 525712"/>
                  <a:gd name="connsiteY2" fmla="*/ 391190 h 782379"/>
                  <a:gd name="connsiteX3" fmla="*/ 262856 w 525712"/>
                  <a:gd name="connsiteY3" fmla="*/ 782380 h 782379"/>
                  <a:gd name="connsiteX4" fmla="*/ 0 w 525712"/>
                  <a:gd name="connsiteY4" fmla="*/ 391190 h 782379"/>
                  <a:gd name="connsiteX0" fmla="*/ 2 w 525714"/>
                  <a:gd name="connsiteY0" fmla="*/ 532142 h 923332"/>
                  <a:gd name="connsiteX1" fmla="*/ 266272 w 525714"/>
                  <a:gd name="connsiteY1" fmla="*/ 0 h 923332"/>
                  <a:gd name="connsiteX2" fmla="*/ 525714 w 525714"/>
                  <a:gd name="connsiteY2" fmla="*/ 532142 h 923332"/>
                  <a:gd name="connsiteX3" fmla="*/ 262858 w 525714"/>
                  <a:gd name="connsiteY3" fmla="*/ 923332 h 923332"/>
                  <a:gd name="connsiteX4" fmla="*/ 2 w 525714"/>
                  <a:gd name="connsiteY4" fmla="*/ 532142 h 923332"/>
                  <a:gd name="connsiteX0" fmla="*/ 21 w 525733"/>
                  <a:gd name="connsiteY0" fmla="*/ 532142 h 1002448"/>
                  <a:gd name="connsiteX1" fmla="*/ 266291 w 525733"/>
                  <a:gd name="connsiteY1" fmla="*/ 0 h 1002448"/>
                  <a:gd name="connsiteX2" fmla="*/ 525733 w 525733"/>
                  <a:gd name="connsiteY2" fmla="*/ 532142 h 1002448"/>
                  <a:gd name="connsiteX3" fmla="*/ 255514 w 525733"/>
                  <a:gd name="connsiteY3" fmla="*/ 1002448 h 1002448"/>
                  <a:gd name="connsiteX4" fmla="*/ 21 w 525733"/>
                  <a:gd name="connsiteY4" fmla="*/ 532142 h 1002448"/>
                  <a:gd name="connsiteX0" fmla="*/ 14 w 476520"/>
                  <a:gd name="connsiteY0" fmla="*/ 532145 h 1002455"/>
                  <a:gd name="connsiteX1" fmla="*/ 266284 w 476520"/>
                  <a:gd name="connsiteY1" fmla="*/ 3 h 1002455"/>
                  <a:gd name="connsiteX2" fmla="*/ 476520 w 476520"/>
                  <a:gd name="connsiteY2" fmla="*/ 539428 h 1002455"/>
                  <a:gd name="connsiteX3" fmla="*/ 255507 w 476520"/>
                  <a:gd name="connsiteY3" fmla="*/ 1002451 h 1002455"/>
                  <a:gd name="connsiteX4" fmla="*/ 14 w 476520"/>
                  <a:gd name="connsiteY4" fmla="*/ 532145 h 1002455"/>
                  <a:gd name="connsiteX0" fmla="*/ 15 w 459242"/>
                  <a:gd name="connsiteY0" fmla="*/ 543459 h 1002451"/>
                  <a:gd name="connsiteX1" fmla="*/ 249006 w 459242"/>
                  <a:gd name="connsiteY1" fmla="*/ 2 h 1002451"/>
                  <a:gd name="connsiteX2" fmla="*/ 459242 w 459242"/>
                  <a:gd name="connsiteY2" fmla="*/ 539427 h 1002451"/>
                  <a:gd name="connsiteX3" fmla="*/ 238229 w 459242"/>
                  <a:gd name="connsiteY3" fmla="*/ 1002450 h 1002451"/>
                  <a:gd name="connsiteX4" fmla="*/ 15 w 459242"/>
                  <a:gd name="connsiteY4" fmla="*/ 543459 h 100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42" h="1002451">
                    <a:moveTo>
                      <a:pt x="15" y="543459"/>
                    </a:moveTo>
                    <a:cubicBezTo>
                      <a:pt x="1811" y="376384"/>
                      <a:pt x="172468" y="674"/>
                      <a:pt x="249006" y="2"/>
                    </a:cubicBezTo>
                    <a:cubicBezTo>
                      <a:pt x="325544" y="-670"/>
                      <a:pt x="459242" y="323379"/>
                      <a:pt x="459242" y="539427"/>
                    </a:cubicBezTo>
                    <a:cubicBezTo>
                      <a:pt x="459242" y="755475"/>
                      <a:pt x="314767" y="1001778"/>
                      <a:pt x="238229" y="1002450"/>
                    </a:cubicBezTo>
                    <a:cubicBezTo>
                      <a:pt x="161691" y="1003122"/>
                      <a:pt x="-1781" y="710534"/>
                      <a:pt x="15" y="54345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sp>
          <p:nvSpPr>
            <p:cNvPr id="10" name="Lưu đồ: Thao tác Thủ công 9">
              <a:extLst>
                <a:ext uri="{FF2B5EF4-FFF2-40B4-BE49-F238E27FC236}">
                  <a16:creationId xmlns:a16="http://schemas.microsoft.com/office/drawing/2014/main" id="{B2453782-F624-4397-AE78-FBC06D4CE9A7}"/>
                </a:ext>
              </a:extLst>
            </p:cNvPr>
            <p:cNvSpPr/>
            <p:nvPr/>
          </p:nvSpPr>
          <p:spPr>
            <a:xfrm>
              <a:off x="9547986" y="3352800"/>
              <a:ext cx="1459832" cy="1066800"/>
            </a:xfrm>
            <a:prstGeom prst="flowChartManualOperation">
              <a:avLst/>
            </a:prstGeom>
            <a:solidFill>
              <a:srgbClr val="F6D2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grpSp>
        <p:nvGrpSpPr>
          <p:cNvPr id="34" name="Nhóm 33">
            <a:extLst>
              <a:ext uri="{FF2B5EF4-FFF2-40B4-BE49-F238E27FC236}">
                <a16:creationId xmlns:a16="http://schemas.microsoft.com/office/drawing/2014/main" id="{0EE25E35-7BD0-4F81-B4FF-23286B346C0D}"/>
              </a:ext>
            </a:extLst>
          </p:cNvPr>
          <p:cNvGrpSpPr/>
          <p:nvPr/>
        </p:nvGrpSpPr>
        <p:grpSpPr>
          <a:xfrm>
            <a:off x="714413" y="1211904"/>
            <a:ext cx="1577750" cy="2460242"/>
            <a:chOff x="952551" y="1131050"/>
            <a:chExt cx="2103666" cy="3280322"/>
          </a:xfrm>
          <a:solidFill>
            <a:srgbClr val="FE9B95"/>
          </a:solidFill>
        </p:grpSpPr>
        <p:grpSp>
          <p:nvGrpSpPr>
            <p:cNvPr id="32" name="Nhóm 31">
              <a:extLst>
                <a:ext uri="{FF2B5EF4-FFF2-40B4-BE49-F238E27FC236}">
                  <a16:creationId xmlns:a16="http://schemas.microsoft.com/office/drawing/2014/main" id="{13627B6A-8406-435F-AB62-2F311F596A3D}"/>
                </a:ext>
              </a:extLst>
            </p:cNvPr>
            <p:cNvGrpSpPr/>
            <p:nvPr/>
          </p:nvGrpSpPr>
          <p:grpSpPr>
            <a:xfrm>
              <a:off x="952551" y="1131050"/>
              <a:ext cx="1877692" cy="3280322"/>
              <a:chOff x="1274408" y="124284"/>
              <a:chExt cx="2479167" cy="4284729"/>
            </a:xfrm>
            <a:grpFill/>
          </p:grpSpPr>
          <p:sp>
            <p:nvSpPr>
              <p:cNvPr id="26" name="Hình chữ nhật: Góc Tròn 25">
                <a:extLst>
                  <a:ext uri="{FF2B5EF4-FFF2-40B4-BE49-F238E27FC236}">
                    <a16:creationId xmlns:a16="http://schemas.microsoft.com/office/drawing/2014/main" id="{BA4EE0C3-8EF7-4DBA-B727-EA85941FF574}"/>
                  </a:ext>
                </a:extLst>
              </p:cNvPr>
              <p:cNvSpPr/>
              <p:nvPr/>
            </p:nvSpPr>
            <p:spPr>
              <a:xfrm>
                <a:off x="1274408" y="4227115"/>
                <a:ext cx="1620618" cy="18189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7" name="Hình chữ nhật: Góc Tròn 26">
                <a:extLst>
                  <a:ext uri="{FF2B5EF4-FFF2-40B4-BE49-F238E27FC236}">
                    <a16:creationId xmlns:a16="http://schemas.microsoft.com/office/drawing/2014/main" id="{0946BD70-1D87-4F97-B164-04132BCAE5A7}"/>
                  </a:ext>
                </a:extLst>
              </p:cNvPr>
              <p:cNvSpPr/>
              <p:nvPr/>
            </p:nvSpPr>
            <p:spPr>
              <a:xfrm rot="4828103">
                <a:off x="947605" y="3294448"/>
                <a:ext cx="1969080" cy="11707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8" name="Hình Bầu dục 27">
                <a:extLst>
                  <a:ext uri="{FF2B5EF4-FFF2-40B4-BE49-F238E27FC236}">
                    <a16:creationId xmlns:a16="http://schemas.microsoft.com/office/drawing/2014/main" id="{66EF009A-62FC-403E-B169-03077867812E}"/>
                  </a:ext>
                </a:extLst>
              </p:cNvPr>
              <p:cNvSpPr/>
              <p:nvPr/>
            </p:nvSpPr>
            <p:spPr>
              <a:xfrm>
                <a:off x="1586422" y="2174002"/>
                <a:ext cx="346652" cy="35124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9" name="Hình chữ nhật: Góc Tròn 28">
                <a:extLst>
                  <a:ext uri="{FF2B5EF4-FFF2-40B4-BE49-F238E27FC236}">
                    <a16:creationId xmlns:a16="http://schemas.microsoft.com/office/drawing/2014/main" id="{B306144E-D379-4C02-B961-9B2E9CD9A0CF}"/>
                  </a:ext>
                </a:extLst>
              </p:cNvPr>
              <p:cNvSpPr/>
              <p:nvPr/>
            </p:nvSpPr>
            <p:spPr>
              <a:xfrm rot="7195089">
                <a:off x="1275118" y="1404029"/>
                <a:ext cx="1927013" cy="13613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0" name="Lưu đồ: Trễ 29">
                <a:extLst>
                  <a:ext uri="{FF2B5EF4-FFF2-40B4-BE49-F238E27FC236}">
                    <a16:creationId xmlns:a16="http://schemas.microsoft.com/office/drawing/2014/main" id="{14C68599-4F83-4F03-8A11-F4EEF7B1CB4F}"/>
                  </a:ext>
                </a:extLst>
              </p:cNvPr>
              <p:cNvSpPr/>
              <p:nvPr/>
            </p:nvSpPr>
            <p:spPr>
              <a:xfrm rot="12414957">
                <a:off x="2630344" y="408739"/>
                <a:ext cx="320842" cy="276344"/>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1" name="Lưu đồ: Trễ 30">
                <a:extLst>
                  <a:ext uri="{FF2B5EF4-FFF2-40B4-BE49-F238E27FC236}">
                    <a16:creationId xmlns:a16="http://schemas.microsoft.com/office/drawing/2014/main" id="{7570941F-C25D-4C3C-B66D-D0ABBB490823}"/>
                  </a:ext>
                </a:extLst>
              </p:cNvPr>
              <p:cNvSpPr/>
              <p:nvPr/>
            </p:nvSpPr>
            <p:spPr>
              <a:xfrm rot="12602749">
                <a:off x="2800974" y="124284"/>
                <a:ext cx="952601" cy="1322045"/>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sp>
          <p:nvSpPr>
            <p:cNvPr id="33" name="Lưu đồ: Trễ 32">
              <a:extLst>
                <a:ext uri="{FF2B5EF4-FFF2-40B4-BE49-F238E27FC236}">
                  <a16:creationId xmlns:a16="http://schemas.microsoft.com/office/drawing/2014/main" id="{95DECD57-07B1-4F9D-B498-8866772E0EDB}"/>
                </a:ext>
              </a:extLst>
            </p:cNvPr>
            <p:cNvSpPr/>
            <p:nvPr/>
          </p:nvSpPr>
          <p:spPr>
            <a:xfrm rot="1775786">
              <a:off x="2756845" y="1660020"/>
              <a:ext cx="299372" cy="469179"/>
            </a:xfrm>
            <a:prstGeom prst="flowChartDelay">
              <a:avLst/>
            </a:prstGeom>
            <a:solidFill>
              <a:srgbClr val="FCF1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sp>
        <p:nvSpPr>
          <p:cNvPr id="35" name="Hình chữ nhật 34">
            <a:extLst>
              <a:ext uri="{FF2B5EF4-FFF2-40B4-BE49-F238E27FC236}">
                <a16:creationId xmlns:a16="http://schemas.microsoft.com/office/drawing/2014/main" id="{27A80872-7F7F-48CA-987D-0519F28BA6D5}"/>
              </a:ext>
            </a:extLst>
          </p:cNvPr>
          <p:cNvSpPr/>
          <p:nvPr/>
        </p:nvSpPr>
        <p:spPr>
          <a:xfrm>
            <a:off x="1888699" y="1397833"/>
            <a:ext cx="2020544" cy="2265845"/>
          </a:xfrm>
          <a:custGeom>
            <a:avLst/>
            <a:gdLst>
              <a:gd name="connsiteX0" fmla="*/ 0 w 2694059"/>
              <a:gd name="connsiteY0" fmla="*/ 0 h 3019743"/>
              <a:gd name="connsiteX1" fmla="*/ 2694059 w 2694059"/>
              <a:gd name="connsiteY1" fmla="*/ 0 h 3019743"/>
              <a:gd name="connsiteX2" fmla="*/ 2694059 w 2694059"/>
              <a:gd name="connsiteY2" fmla="*/ 3019743 h 3019743"/>
              <a:gd name="connsiteX3" fmla="*/ 0 w 2694059"/>
              <a:gd name="connsiteY3" fmla="*/ 3019743 h 3019743"/>
              <a:gd name="connsiteX4" fmla="*/ 0 w 2694059"/>
              <a:gd name="connsiteY4" fmla="*/ 0 h 3019743"/>
              <a:gd name="connsiteX0" fmla="*/ 133165 w 2694059"/>
              <a:gd name="connsiteY0" fmla="*/ 736846 h 3019743"/>
              <a:gd name="connsiteX1" fmla="*/ 2694059 w 2694059"/>
              <a:gd name="connsiteY1" fmla="*/ 0 h 3019743"/>
              <a:gd name="connsiteX2" fmla="*/ 2694059 w 2694059"/>
              <a:gd name="connsiteY2" fmla="*/ 3019743 h 3019743"/>
              <a:gd name="connsiteX3" fmla="*/ 0 w 2694059"/>
              <a:gd name="connsiteY3" fmla="*/ 3019743 h 3019743"/>
              <a:gd name="connsiteX4" fmla="*/ 133165 w 2694059"/>
              <a:gd name="connsiteY4" fmla="*/ 736846 h 3019743"/>
              <a:gd name="connsiteX0" fmla="*/ 17755 w 2694059"/>
              <a:gd name="connsiteY0" fmla="*/ 843378 h 3019743"/>
              <a:gd name="connsiteX1" fmla="*/ 2694059 w 2694059"/>
              <a:gd name="connsiteY1" fmla="*/ 0 h 3019743"/>
              <a:gd name="connsiteX2" fmla="*/ 2694059 w 2694059"/>
              <a:gd name="connsiteY2" fmla="*/ 3019743 h 3019743"/>
              <a:gd name="connsiteX3" fmla="*/ 0 w 2694059"/>
              <a:gd name="connsiteY3" fmla="*/ 3019743 h 3019743"/>
              <a:gd name="connsiteX4" fmla="*/ 17755 w 2694059"/>
              <a:gd name="connsiteY4" fmla="*/ 843378 h 3019743"/>
              <a:gd name="connsiteX0" fmla="*/ 17755 w 2694059"/>
              <a:gd name="connsiteY0" fmla="*/ 825623 h 3001988"/>
              <a:gd name="connsiteX1" fmla="*/ 510152 w 2694059"/>
              <a:gd name="connsiteY1" fmla="*/ 0 h 3001988"/>
              <a:gd name="connsiteX2" fmla="*/ 2694059 w 2694059"/>
              <a:gd name="connsiteY2" fmla="*/ 3001988 h 3001988"/>
              <a:gd name="connsiteX3" fmla="*/ 0 w 2694059"/>
              <a:gd name="connsiteY3" fmla="*/ 3001988 h 3001988"/>
              <a:gd name="connsiteX4" fmla="*/ 17755 w 2694059"/>
              <a:gd name="connsiteY4" fmla="*/ 825623 h 3001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4059" h="3001988">
                <a:moveTo>
                  <a:pt x="17755" y="825623"/>
                </a:moveTo>
                <a:lnTo>
                  <a:pt x="510152" y="0"/>
                </a:lnTo>
                <a:lnTo>
                  <a:pt x="2694059" y="3001988"/>
                </a:lnTo>
                <a:lnTo>
                  <a:pt x="0" y="3001988"/>
                </a:lnTo>
                <a:lnTo>
                  <a:pt x="17755" y="825623"/>
                </a:lnTo>
                <a:close/>
              </a:path>
            </a:pathLst>
          </a:custGeom>
          <a:solidFill>
            <a:srgbClr val="E8EFEC">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6" name="Hình chữ nhật 35">
            <a:extLst>
              <a:ext uri="{FF2B5EF4-FFF2-40B4-BE49-F238E27FC236}">
                <a16:creationId xmlns:a16="http://schemas.microsoft.com/office/drawing/2014/main" id="{22EFE3F2-2BA0-440E-AA9D-525C2107DF44}"/>
              </a:ext>
            </a:extLst>
          </p:cNvPr>
          <p:cNvSpPr/>
          <p:nvPr/>
        </p:nvSpPr>
        <p:spPr>
          <a:xfrm>
            <a:off x="1467293" y="4240670"/>
            <a:ext cx="6802179" cy="134087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4" name="Hình chữ nhật: Góc Tròn 3">
            <a:extLst>
              <a:ext uri="{FF2B5EF4-FFF2-40B4-BE49-F238E27FC236}">
                <a16:creationId xmlns:a16="http://schemas.microsoft.com/office/drawing/2014/main" id="{D1DAEE76-6924-4FAF-ADFE-296961B2D66B}"/>
              </a:ext>
            </a:extLst>
          </p:cNvPr>
          <p:cNvSpPr/>
          <p:nvPr/>
        </p:nvSpPr>
        <p:spPr>
          <a:xfrm>
            <a:off x="1552813" y="3659061"/>
            <a:ext cx="5980580" cy="732865"/>
          </a:xfrm>
          <a:prstGeom prst="roundRect">
            <a:avLst>
              <a:gd name="adj" fmla="val 29817"/>
            </a:avLst>
          </a:prstGeom>
          <a:solidFill>
            <a:srgbClr val="2CB9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 name="Hình chữ nhật: Góc Tròn 2">
            <a:extLst>
              <a:ext uri="{FF2B5EF4-FFF2-40B4-BE49-F238E27FC236}">
                <a16:creationId xmlns:a16="http://schemas.microsoft.com/office/drawing/2014/main" id="{D51269D7-40CD-4B61-84E0-482DA50F80FD}"/>
              </a:ext>
            </a:extLst>
          </p:cNvPr>
          <p:cNvSpPr/>
          <p:nvPr/>
        </p:nvSpPr>
        <p:spPr>
          <a:xfrm>
            <a:off x="607595" y="3669850"/>
            <a:ext cx="7834934" cy="208430"/>
          </a:xfrm>
          <a:prstGeom prst="roundRect">
            <a:avLst>
              <a:gd name="adj" fmla="val 38029"/>
            </a:avLst>
          </a:prstGeom>
          <a:solidFill>
            <a:srgbClr val="F6A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grpSp>
        <p:nvGrpSpPr>
          <p:cNvPr id="43" name="Group 42">
            <a:extLst>
              <a:ext uri="{FF2B5EF4-FFF2-40B4-BE49-F238E27FC236}">
                <a16:creationId xmlns:a16="http://schemas.microsoft.com/office/drawing/2014/main" id="{65023975-D78A-3C38-FD54-311861C4D968}"/>
              </a:ext>
            </a:extLst>
          </p:cNvPr>
          <p:cNvGrpSpPr/>
          <p:nvPr/>
        </p:nvGrpSpPr>
        <p:grpSpPr>
          <a:xfrm>
            <a:off x="3496825" y="1979844"/>
            <a:ext cx="2155435" cy="1653774"/>
            <a:chOff x="3496825" y="1979844"/>
            <a:chExt cx="2155435" cy="1653774"/>
          </a:xfrm>
        </p:grpSpPr>
        <p:sp>
          <p:nvSpPr>
            <p:cNvPr id="6" name="Hộp Văn bản 5">
              <a:extLst>
                <a:ext uri="{FF2B5EF4-FFF2-40B4-BE49-F238E27FC236}">
                  <a16:creationId xmlns:a16="http://schemas.microsoft.com/office/drawing/2014/main" id="{C041E1A9-9885-420B-B72E-25AEED6273A6}"/>
                </a:ext>
              </a:extLst>
            </p:cNvPr>
            <p:cNvSpPr txBox="1"/>
            <p:nvPr/>
          </p:nvSpPr>
          <p:spPr>
            <a:xfrm>
              <a:off x="3496825" y="2687205"/>
              <a:ext cx="2155435" cy="946413"/>
            </a:xfrm>
            <a:prstGeom prst="rect">
              <a:avLst/>
            </a:prstGeom>
            <a:noFill/>
          </p:spPr>
          <p:txBody>
            <a:bodyPr wrap="square" rtlCol="0">
              <a:spAutoFit/>
            </a:bodyPr>
            <a:lstStyle/>
            <a:p>
              <a:pPr algn="ctr"/>
              <a:r>
                <a:rPr lang="en-US" sz="1600" b="1" dirty="0">
                  <a:solidFill>
                    <a:schemeClr val="accent4">
                      <a:lumMod val="50000"/>
                    </a:schemeClr>
                  </a:solidFill>
                  <a:latin typeface="Paytone One" panose="020B0604020202020204" charset="0"/>
                </a:rPr>
                <a:t>Quản lý lớp bổ túc</a:t>
              </a:r>
            </a:p>
            <a:p>
              <a:pPr algn="ctr"/>
              <a:r>
                <a:rPr lang="vi-VN" sz="1050" b="1" dirty="0">
                  <a:solidFill>
                    <a:schemeClr val="accent4">
                      <a:lumMod val="50000"/>
                    </a:schemeClr>
                  </a:solidFill>
                  <a:latin typeface="Paytone One" panose="020B0604020202020204" charset="0"/>
                </a:rPr>
                <a:t>Gr</a:t>
              </a:r>
              <a:r>
                <a:rPr lang="en-US" sz="1050" b="1" dirty="0" err="1">
                  <a:solidFill>
                    <a:schemeClr val="accent4">
                      <a:lumMod val="50000"/>
                    </a:schemeClr>
                  </a:solidFill>
                  <a:latin typeface="Paytone One" panose="020B0604020202020204" charset="0"/>
                </a:rPr>
                <a:t>oup</a:t>
              </a:r>
              <a:r>
                <a:rPr lang="en-US" sz="1050" b="1" dirty="0">
                  <a:solidFill>
                    <a:schemeClr val="accent4">
                      <a:lumMod val="50000"/>
                    </a:schemeClr>
                  </a:solidFill>
                  <a:latin typeface="Paytone One" panose="020B0604020202020204" charset="0"/>
                </a:rPr>
                <a:t> 21</a:t>
              </a:r>
            </a:p>
            <a:p>
              <a:pPr algn="ctr"/>
              <a:endParaRPr lang="en-US" sz="1050" b="1" dirty="0">
                <a:solidFill>
                  <a:schemeClr val="accent4">
                    <a:lumMod val="50000"/>
                  </a:schemeClr>
                </a:solidFill>
                <a:latin typeface="Paytone One" panose="020B0604020202020204" charset="0"/>
              </a:endParaRPr>
            </a:p>
            <a:p>
              <a:pPr algn="ctr"/>
              <a:r>
                <a:rPr lang="en-US" sz="700" b="1" dirty="0">
                  <a:solidFill>
                    <a:schemeClr val="accent4">
                      <a:lumMod val="50000"/>
                    </a:schemeClr>
                  </a:solidFill>
                  <a:latin typeface="Paytone One" panose="020B0604020202020204" charset="0"/>
                </a:rPr>
                <a:t>Trần Công Trí - Prox</a:t>
              </a:r>
              <a:endParaRPr lang="vi-VN" sz="700" b="1" dirty="0">
                <a:solidFill>
                  <a:schemeClr val="accent4">
                    <a:lumMod val="50000"/>
                  </a:schemeClr>
                </a:solidFill>
                <a:latin typeface="Paytone One" panose="020B0604020202020204" charset="0"/>
              </a:endParaRPr>
            </a:p>
            <a:p>
              <a:pPr algn="ctr"/>
              <a:endParaRPr lang="vi-VN" sz="1050" b="1" dirty="0">
                <a:solidFill>
                  <a:schemeClr val="accent4">
                    <a:lumMod val="50000"/>
                  </a:schemeClr>
                </a:solidFill>
                <a:latin typeface="Paytone One" panose="020B0604020202020204" charset="0"/>
              </a:endParaRPr>
            </a:p>
          </p:txBody>
        </p:sp>
        <p:pic>
          <p:nvPicPr>
            <p:cNvPr id="42" name="image6.png">
              <a:extLst>
                <a:ext uri="{FF2B5EF4-FFF2-40B4-BE49-F238E27FC236}">
                  <a16:creationId xmlns:a16="http://schemas.microsoft.com/office/drawing/2014/main" id="{D0B25289-C398-8F61-29D1-2614FDC42F50}"/>
                </a:ext>
              </a:extLst>
            </p:cNvPr>
            <p:cNvPicPr/>
            <p:nvPr/>
          </p:nvPicPr>
          <p:blipFill>
            <a:blip r:embed="rId3" cstate="print">
              <a:extLst>
                <a:ext uri="{28A0092B-C50C-407E-A947-70E740481C1C}">
                  <a14:useLocalDpi xmlns:a14="http://schemas.microsoft.com/office/drawing/2010/main" val="0"/>
                </a:ext>
              </a:extLst>
            </a:blip>
            <a:srcRect/>
            <a:stretch>
              <a:fillRect/>
            </a:stretch>
          </p:blipFill>
          <p:spPr>
            <a:xfrm>
              <a:off x="4129498" y="1979844"/>
              <a:ext cx="827210" cy="605089"/>
            </a:xfrm>
            <a:prstGeom prst="rect">
              <a:avLst/>
            </a:prstGeom>
            <a:ln/>
          </p:spPr>
        </p:pic>
      </p:grpSp>
    </p:spTree>
    <p:extLst>
      <p:ext uri="{BB962C8B-B14F-4D97-AF65-F5344CB8AC3E}">
        <p14:creationId xmlns:p14="http://schemas.microsoft.com/office/powerpoint/2010/main" val="3407676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childTnLst>
                                </p:cTn>
                              </p:par>
                              <p:par>
                                <p:cTn id="7" presetID="1" presetClass="exit" presetSubtype="0" fill="hold" grpId="1" nodeType="withEffect">
                                  <p:stCondLst>
                                    <p:cond delay="200"/>
                                  </p:stCondLst>
                                  <p:childTnLst>
                                    <p:set>
                                      <p:cBhvr>
                                        <p:cTn id="8" dur="1" fill="hold">
                                          <p:stCondLst>
                                            <p:cond delay="0"/>
                                          </p:stCondLst>
                                        </p:cTn>
                                        <p:tgtEl>
                                          <p:spTgt spid="35"/>
                                        </p:tgtEl>
                                        <p:attrNameLst>
                                          <p:attrName>style.visibility</p:attrName>
                                        </p:attrNameLst>
                                      </p:cBhvr>
                                      <p:to>
                                        <p:strVal val="hidden"/>
                                      </p:to>
                                    </p:set>
                                  </p:childTnLst>
                                </p:cTn>
                              </p:par>
                              <p:par>
                                <p:cTn id="9" presetID="1" presetClass="entr" presetSubtype="0" fill="hold" grpId="2" nodeType="withEffect">
                                  <p:stCondLst>
                                    <p:cond delay="400"/>
                                  </p:stCondLst>
                                  <p:childTnLst>
                                    <p:set>
                                      <p:cBhvr>
                                        <p:cTn id="10" dur="1" fill="hold">
                                          <p:stCondLst>
                                            <p:cond delay="0"/>
                                          </p:stCondLst>
                                        </p:cTn>
                                        <p:tgtEl>
                                          <p:spTgt spid="35"/>
                                        </p:tgtEl>
                                        <p:attrNameLst>
                                          <p:attrName>style.visibility</p:attrName>
                                        </p:attrNameLst>
                                      </p:cBhvr>
                                      <p:to>
                                        <p:strVal val="visible"/>
                                      </p:to>
                                    </p:set>
                                  </p:childTnLst>
                                </p:cTn>
                              </p:par>
                              <p:par>
                                <p:cTn id="11" presetID="1" presetClass="exit" presetSubtype="0" fill="hold" grpId="3" nodeType="withEffect">
                                  <p:stCondLst>
                                    <p:cond delay="600"/>
                                  </p:stCondLst>
                                  <p:childTnLst>
                                    <p:set>
                                      <p:cBhvr>
                                        <p:cTn id="12" dur="1" fill="hold">
                                          <p:stCondLst>
                                            <p:cond delay="0"/>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5" grpId="1" animBg="1"/>
      <p:bldP spid="35" grpId="2" animBg="1"/>
      <p:bldP spid="35" grpId="3"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Nhóm 7">
            <a:extLst>
              <a:ext uri="{FF2B5EF4-FFF2-40B4-BE49-F238E27FC236}">
                <a16:creationId xmlns:a16="http://schemas.microsoft.com/office/drawing/2014/main" id="{DE5DCE9F-73D6-4D48-952F-517894D2D7E1}"/>
              </a:ext>
            </a:extLst>
          </p:cNvPr>
          <p:cNvGrpSpPr/>
          <p:nvPr/>
        </p:nvGrpSpPr>
        <p:grpSpPr>
          <a:xfrm>
            <a:off x="610437" y="6111309"/>
            <a:ext cx="2446159" cy="881743"/>
            <a:chOff x="813916" y="3567164"/>
            <a:chExt cx="3261545" cy="1175657"/>
          </a:xfrm>
        </p:grpSpPr>
        <p:sp>
          <p:nvSpPr>
            <p:cNvPr id="9" name="Hình chữ nhật: Góc Tròn 8">
              <a:extLst>
                <a:ext uri="{FF2B5EF4-FFF2-40B4-BE49-F238E27FC236}">
                  <a16:creationId xmlns:a16="http://schemas.microsoft.com/office/drawing/2014/main" id="{04FE9CF1-841F-45C7-93B1-4DA3D6281DDD}"/>
                </a:ext>
              </a:extLst>
            </p:cNvPr>
            <p:cNvSpPr/>
            <p:nvPr/>
          </p:nvSpPr>
          <p:spPr>
            <a:xfrm>
              <a:off x="813916" y="3567164"/>
              <a:ext cx="3261545" cy="1175657"/>
            </a:xfrm>
            <a:prstGeom prst="round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0" name="Hình Bầu dục 9">
              <a:extLst>
                <a:ext uri="{FF2B5EF4-FFF2-40B4-BE49-F238E27FC236}">
                  <a16:creationId xmlns:a16="http://schemas.microsoft.com/office/drawing/2014/main" id="{9C7F1348-03C1-407B-A9B8-4F8A5F9B4144}"/>
                </a:ext>
              </a:extLst>
            </p:cNvPr>
            <p:cNvSpPr/>
            <p:nvPr/>
          </p:nvSpPr>
          <p:spPr>
            <a:xfrm>
              <a:off x="1076351" y="3730425"/>
              <a:ext cx="864159" cy="843491"/>
            </a:xfrm>
            <a:prstGeom prst="ellipse">
              <a:avLst/>
            </a:prstGeom>
            <a:solidFill>
              <a:schemeClr val="accent4">
                <a:lumMod val="20000"/>
                <a:lumOff val="8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1" name="Hộp Văn bản 10">
              <a:extLst>
                <a:ext uri="{FF2B5EF4-FFF2-40B4-BE49-F238E27FC236}">
                  <a16:creationId xmlns:a16="http://schemas.microsoft.com/office/drawing/2014/main" id="{434F6107-182C-438B-A357-F6AF99F13696}"/>
                </a:ext>
              </a:extLst>
            </p:cNvPr>
            <p:cNvSpPr txBox="1"/>
            <p:nvPr/>
          </p:nvSpPr>
          <p:spPr>
            <a:xfrm>
              <a:off x="2040991" y="3910795"/>
              <a:ext cx="1570181" cy="492443"/>
            </a:xfrm>
            <a:prstGeom prst="rect">
              <a:avLst/>
            </a:prstGeom>
            <a:noFill/>
          </p:spPr>
          <p:txBody>
            <a:bodyPr wrap="square" rtlCol="0">
              <a:spAutoFit/>
            </a:bodyPr>
            <a:lstStyle/>
            <a:p>
              <a:r>
                <a:rPr lang="vi-VN" sz="1800" b="1">
                  <a:solidFill>
                    <a:schemeClr val="accent4">
                      <a:lumMod val="20000"/>
                      <a:lumOff val="80000"/>
                    </a:schemeClr>
                  </a:solidFill>
                </a:rPr>
                <a:t>Tên</a:t>
              </a:r>
            </a:p>
          </p:txBody>
        </p:sp>
      </p:grpSp>
      <p:grpSp>
        <p:nvGrpSpPr>
          <p:cNvPr id="12" name="Nhóm 11">
            <a:extLst>
              <a:ext uri="{FF2B5EF4-FFF2-40B4-BE49-F238E27FC236}">
                <a16:creationId xmlns:a16="http://schemas.microsoft.com/office/drawing/2014/main" id="{FD361942-16A2-4DCD-88F6-4EAE8933BB75}"/>
              </a:ext>
            </a:extLst>
          </p:cNvPr>
          <p:cNvGrpSpPr/>
          <p:nvPr/>
        </p:nvGrpSpPr>
        <p:grpSpPr>
          <a:xfrm>
            <a:off x="3422720" y="7880843"/>
            <a:ext cx="2446159" cy="881743"/>
            <a:chOff x="4563626" y="3564343"/>
            <a:chExt cx="3261545" cy="1175657"/>
          </a:xfrm>
        </p:grpSpPr>
        <p:sp>
          <p:nvSpPr>
            <p:cNvPr id="13" name="Hình chữ nhật: Góc Tròn 12">
              <a:extLst>
                <a:ext uri="{FF2B5EF4-FFF2-40B4-BE49-F238E27FC236}">
                  <a16:creationId xmlns:a16="http://schemas.microsoft.com/office/drawing/2014/main" id="{45BF4067-50C8-44BC-BFF5-020204A4F2D7}"/>
                </a:ext>
              </a:extLst>
            </p:cNvPr>
            <p:cNvSpPr/>
            <p:nvPr/>
          </p:nvSpPr>
          <p:spPr>
            <a:xfrm>
              <a:off x="4563626" y="3564343"/>
              <a:ext cx="3261545" cy="1175657"/>
            </a:xfrm>
            <a:prstGeom prst="round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4" name="Hình Bầu dục 13">
              <a:extLst>
                <a:ext uri="{FF2B5EF4-FFF2-40B4-BE49-F238E27FC236}">
                  <a16:creationId xmlns:a16="http://schemas.microsoft.com/office/drawing/2014/main" id="{BF95645B-FFBC-4FC7-84A9-C9622258AEA1}"/>
                </a:ext>
              </a:extLst>
            </p:cNvPr>
            <p:cNvSpPr/>
            <p:nvPr/>
          </p:nvSpPr>
          <p:spPr>
            <a:xfrm>
              <a:off x="4743676" y="3724076"/>
              <a:ext cx="864159" cy="843491"/>
            </a:xfrm>
            <a:prstGeom prst="ellipse">
              <a:avLst/>
            </a:prstGeom>
            <a:solidFill>
              <a:schemeClr val="accent4">
                <a:lumMod val="20000"/>
                <a:lumOff val="8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5" name="Hộp Văn bản 14">
              <a:extLst>
                <a:ext uri="{FF2B5EF4-FFF2-40B4-BE49-F238E27FC236}">
                  <a16:creationId xmlns:a16="http://schemas.microsoft.com/office/drawing/2014/main" id="{EDF16C2E-3581-4AC3-84FD-F99C696415AD}"/>
                </a:ext>
              </a:extLst>
            </p:cNvPr>
            <p:cNvSpPr txBox="1"/>
            <p:nvPr/>
          </p:nvSpPr>
          <p:spPr>
            <a:xfrm>
              <a:off x="5713982" y="3913802"/>
              <a:ext cx="1570181" cy="492443"/>
            </a:xfrm>
            <a:prstGeom prst="rect">
              <a:avLst/>
            </a:prstGeom>
            <a:noFill/>
          </p:spPr>
          <p:txBody>
            <a:bodyPr wrap="square" rtlCol="0">
              <a:spAutoFit/>
            </a:bodyPr>
            <a:lstStyle/>
            <a:p>
              <a:r>
                <a:rPr lang="vi-VN" sz="1800" b="1">
                  <a:solidFill>
                    <a:schemeClr val="accent4">
                      <a:lumMod val="20000"/>
                      <a:lumOff val="80000"/>
                    </a:schemeClr>
                  </a:solidFill>
                </a:rPr>
                <a:t>Tên</a:t>
              </a:r>
            </a:p>
          </p:txBody>
        </p:sp>
      </p:grpSp>
      <p:grpSp>
        <p:nvGrpSpPr>
          <p:cNvPr id="16" name="Nhóm 15">
            <a:extLst>
              <a:ext uri="{FF2B5EF4-FFF2-40B4-BE49-F238E27FC236}">
                <a16:creationId xmlns:a16="http://schemas.microsoft.com/office/drawing/2014/main" id="{9ABCBDA4-19EF-4539-BF98-0C252575E9E5}"/>
              </a:ext>
            </a:extLst>
          </p:cNvPr>
          <p:cNvGrpSpPr/>
          <p:nvPr/>
        </p:nvGrpSpPr>
        <p:grpSpPr>
          <a:xfrm>
            <a:off x="4798089" y="11738737"/>
            <a:ext cx="2446159" cy="881743"/>
            <a:chOff x="6397451" y="5076001"/>
            <a:chExt cx="3261545" cy="1175657"/>
          </a:xfrm>
        </p:grpSpPr>
        <p:sp>
          <p:nvSpPr>
            <p:cNvPr id="17" name="Hình chữ nhật: Góc Tròn 16">
              <a:extLst>
                <a:ext uri="{FF2B5EF4-FFF2-40B4-BE49-F238E27FC236}">
                  <a16:creationId xmlns:a16="http://schemas.microsoft.com/office/drawing/2014/main" id="{FD8C9283-7B06-43F0-9442-7E569E449C2A}"/>
                </a:ext>
              </a:extLst>
            </p:cNvPr>
            <p:cNvSpPr/>
            <p:nvPr/>
          </p:nvSpPr>
          <p:spPr>
            <a:xfrm>
              <a:off x="6397451" y="5076001"/>
              <a:ext cx="3261545" cy="1175657"/>
            </a:xfrm>
            <a:prstGeom prst="round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8" name="Hình Bầu dục 17">
              <a:extLst>
                <a:ext uri="{FF2B5EF4-FFF2-40B4-BE49-F238E27FC236}">
                  <a16:creationId xmlns:a16="http://schemas.microsoft.com/office/drawing/2014/main" id="{72A73C95-0275-4D6E-BA6F-2846CCBE4039}"/>
                </a:ext>
              </a:extLst>
            </p:cNvPr>
            <p:cNvSpPr/>
            <p:nvPr/>
          </p:nvSpPr>
          <p:spPr>
            <a:xfrm>
              <a:off x="6614058" y="5242082"/>
              <a:ext cx="864159" cy="843491"/>
            </a:xfrm>
            <a:prstGeom prst="ellipse">
              <a:avLst/>
            </a:prstGeom>
            <a:solidFill>
              <a:schemeClr val="accent4">
                <a:lumMod val="20000"/>
                <a:lumOff val="8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19" name="Hộp Văn bản 18">
              <a:extLst>
                <a:ext uri="{FF2B5EF4-FFF2-40B4-BE49-F238E27FC236}">
                  <a16:creationId xmlns:a16="http://schemas.microsoft.com/office/drawing/2014/main" id="{C296880B-DFF0-4DB7-92DA-9BBB9E12C9BD}"/>
                </a:ext>
              </a:extLst>
            </p:cNvPr>
            <p:cNvSpPr txBox="1"/>
            <p:nvPr/>
          </p:nvSpPr>
          <p:spPr>
            <a:xfrm>
              <a:off x="7602819" y="5451529"/>
              <a:ext cx="1570181" cy="492443"/>
            </a:xfrm>
            <a:prstGeom prst="rect">
              <a:avLst/>
            </a:prstGeom>
            <a:noFill/>
          </p:spPr>
          <p:txBody>
            <a:bodyPr wrap="square" rtlCol="0">
              <a:spAutoFit/>
            </a:bodyPr>
            <a:lstStyle/>
            <a:p>
              <a:r>
                <a:rPr lang="vi-VN" sz="1800" b="1">
                  <a:solidFill>
                    <a:schemeClr val="accent4">
                      <a:lumMod val="20000"/>
                      <a:lumOff val="80000"/>
                    </a:schemeClr>
                  </a:solidFill>
                </a:rPr>
                <a:t>Tên</a:t>
              </a:r>
            </a:p>
          </p:txBody>
        </p:sp>
      </p:grpSp>
      <p:grpSp>
        <p:nvGrpSpPr>
          <p:cNvPr id="20" name="Nhóm 19">
            <a:extLst>
              <a:ext uri="{FF2B5EF4-FFF2-40B4-BE49-F238E27FC236}">
                <a16:creationId xmlns:a16="http://schemas.microsoft.com/office/drawing/2014/main" id="{DDCE527F-94BC-4B8C-8597-F47E5CA96A1F}"/>
              </a:ext>
            </a:extLst>
          </p:cNvPr>
          <p:cNvGrpSpPr/>
          <p:nvPr/>
        </p:nvGrpSpPr>
        <p:grpSpPr>
          <a:xfrm>
            <a:off x="6235002" y="9080993"/>
            <a:ext cx="2446159" cy="881743"/>
            <a:chOff x="8313336" y="3564343"/>
            <a:chExt cx="3261545" cy="1175657"/>
          </a:xfrm>
        </p:grpSpPr>
        <p:sp>
          <p:nvSpPr>
            <p:cNvPr id="21" name="Hình chữ nhật: Góc Tròn 20">
              <a:extLst>
                <a:ext uri="{FF2B5EF4-FFF2-40B4-BE49-F238E27FC236}">
                  <a16:creationId xmlns:a16="http://schemas.microsoft.com/office/drawing/2014/main" id="{9BC24A49-86AC-4408-8617-77AFA9825612}"/>
                </a:ext>
              </a:extLst>
            </p:cNvPr>
            <p:cNvSpPr/>
            <p:nvPr/>
          </p:nvSpPr>
          <p:spPr>
            <a:xfrm>
              <a:off x="8313336" y="3564343"/>
              <a:ext cx="3261545" cy="1175657"/>
            </a:xfrm>
            <a:prstGeom prst="round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2" name="Hình Bầu dục 21">
              <a:extLst>
                <a:ext uri="{FF2B5EF4-FFF2-40B4-BE49-F238E27FC236}">
                  <a16:creationId xmlns:a16="http://schemas.microsoft.com/office/drawing/2014/main" id="{AED3D738-E0CE-4FCB-BDBC-4A5F20301B60}"/>
                </a:ext>
              </a:extLst>
            </p:cNvPr>
            <p:cNvSpPr/>
            <p:nvPr/>
          </p:nvSpPr>
          <p:spPr>
            <a:xfrm>
              <a:off x="8501759" y="3719883"/>
              <a:ext cx="864159" cy="843491"/>
            </a:xfrm>
            <a:prstGeom prst="ellipse">
              <a:avLst/>
            </a:prstGeom>
            <a:solidFill>
              <a:schemeClr val="accent4">
                <a:lumMod val="20000"/>
                <a:lumOff val="8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3" name="Hộp Văn bản 22">
              <a:extLst>
                <a:ext uri="{FF2B5EF4-FFF2-40B4-BE49-F238E27FC236}">
                  <a16:creationId xmlns:a16="http://schemas.microsoft.com/office/drawing/2014/main" id="{21758D9C-72E0-4B44-9F64-8904C7B2D885}"/>
                </a:ext>
              </a:extLst>
            </p:cNvPr>
            <p:cNvSpPr txBox="1"/>
            <p:nvPr/>
          </p:nvSpPr>
          <p:spPr>
            <a:xfrm>
              <a:off x="9545468" y="3921339"/>
              <a:ext cx="1570181" cy="492443"/>
            </a:xfrm>
            <a:prstGeom prst="rect">
              <a:avLst/>
            </a:prstGeom>
            <a:noFill/>
          </p:spPr>
          <p:txBody>
            <a:bodyPr wrap="square" rtlCol="0">
              <a:spAutoFit/>
            </a:bodyPr>
            <a:lstStyle/>
            <a:p>
              <a:r>
                <a:rPr lang="vi-VN" sz="1800" b="1">
                  <a:solidFill>
                    <a:schemeClr val="accent4">
                      <a:lumMod val="20000"/>
                      <a:lumOff val="80000"/>
                    </a:schemeClr>
                  </a:solidFill>
                </a:rPr>
                <a:t>Tên</a:t>
              </a:r>
            </a:p>
          </p:txBody>
        </p:sp>
      </p:grpSp>
      <p:grpSp>
        <p:nvGrpSpPr>
          <p:cNvPr id="24" name="Nhóm 23">
            <a:extLst>
              <a:ext uri="{FF2B5EF4-FFF2-40B4-BE49-F238E27FC236}">
                <a16:creationId xmlns:a16="http://schemas.microsoft.com/office/drawing/2014/main" id="{7BE73F2E-5163-4612-B9FE-902AE6D431AA}"/>
              </a:ext>
            </a:extLst>
          </p:cNvPr>
          <p:cNvGrpSpPr/>
          <p:nvPr/>
        </p:nvGrpSpPr>
        <p:grpSpPr>
          <a:xfrm>
            <a:off x="1759718" y="10415354"/>
            <a:ext cx="2446159" cy="881743"/>
            <a:chOff x="2346290" y="5089491"/>
            <a:chExt cx="3261545" cy="1175657"/>
          </a:xfrm>
        </p:grpSpPr>
        <p:sp>
          <p:nvSpPr>
            <p:cNvPr id="25" name="Hình chữ nhật: Góc Tròn 24">
              <a:extLst>
                <a:ext uri="{FF2B5EF4-FFF2-40B4-BE49-F238E27FC236}">
                  <a16:creationId xmlns:a16="http://schemas.microsoft.com/office/drawing/2014/main" id="{F69F4BDF-D909-4EA9-A93B-DDAC5A5320D3}"/>
                </a:ext>
              </a:extLst>
            </p:cNvPr>
            <p:cNvSpPr/>
            <p:nvPr/>
          </p:nvSpPr>
          <p:spPr>
            <a:xfrm>
              <a:off x="2346290" y="5089491"/>
              <a:ext cx="3261545" cy="1175657"/>
            </a:xfrm>
            <a:prstGeom prst="round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6" name="Hình Bầu dục 25">
              <a:extLst>
                <a:ext uri="{FF2B5EF4-FFF2-40B4-BE49-F238E27FC236}">
                  <a16:creationId xmlns:a16="http://schemas.microsoft.com/office/drawing/2014/main" id="{F8961594-E910-401E-A571-C3AD8DC4801A}"/>
                </a:ext>
              </a:extLst>
            </p:cNvPr>
            <p:cNvSpPr/>
            <p:nvPr/>
          </p:nvSpPr>
          <p:spPr>
            <a:xfrm>
              <a:off x="2613577" y="5242083"/>
              <a:ext cx="864159" cy="843491"/>
            </a:xfrm>
            <a:prstGeom prst="ellipse">
              <a:avLst/>
            </a:prstGeom>
            <a:solidFill>
              <a:schemeClr val="accent4">
                <a:lumMod val="20000"/>
                <a:lumOff val="8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7" name="Hộp Văn bản 26">
              <a:extLst>
                <a:ext uri="{FF2B5EF4-FFF2-40B4-BE49-F238E27FC236}">
                  <a16:creationId xmlns:a16="http://schemas.microsoft.com/office/drawing/2014/main" id="{8814952C-133E-4988-8DEE-D5E1813C0B4C}"/>
                </a:ext>
              </a:extLst>
            </p:cNvPr>
            <p:cNvSpPr txBox="1"/>
            <p:nvPr/>
          </p:nvSpPr>
          <p:spPr>
            <a:xfrm>
              <a:off x="3549529" y="5446486"/>
              <a:ext cx="1570181" cy="492443"/>
            </a:xfrm>
            <a:prstGeom prst="rect">
              <a:avLst/>
            </a:prstGeom>
            <a:noFill/>
          </p:spPr>
          <p:txBody>
            <a:bodyPr wrap="square" rtlCol="0">
              <a:spAutoFit/>
            </a:bodyPr>
            <a:lstStyle/>
            <a:p>
              <a:r>
                <a:rPr lang="vi-VN" sz="1800" b="1">
                  <a:solidFill>
                    <a:schemeClr val="accent4">
                      <a:lumMod val="20000"/>
                      <a:lumOff val="80000"/>
                    </a:schemeClr>
                  </a:solidFill>
                </a:rPr>
                <a:t>Tên</a:t>
              </a:r>
            </a:p>
          </p:txBody>
        </p:sp>
      </p:grpSp>
      <p:sp>
        <p:nvSpPr>
          <p:cNvPr id="28" name="Isosceles Triangle 3">
            <a:extLst>
              <a:ext uri="{FF2B5EF4-FFF2-40B4-BE49-F238E27FC236}">
                <a16:creationId xmlns:a16="http://schemas.microsoft.com/office/drawing/2014/main" id="{6ACB0BE6-9BC6-4B51-8E82-900D2CD30E46}"/>
              </a:ext>
            </a:extLst>
          </p:cNvPr>
          <p:cNvSpPr/>
          <p:nvPr/>
        </p:nvSpPr>
        <p:spPr>
          <a:xfrm rot="14502387">
            <a:off x="-3088504" y="-92988"/>
            <a:ext cx="586203" cy="539120"/>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29" name="Isosceles Triangle 3">
            <a:extLst>
              <a:ext uri="{FF2B5EF4-FFF2-40B4-BE49-F238E27FC236}">
                <a16:creationId xmlns:a16="http://schemas.microsoft.com/office/drawing/2014/main" id="{CF42425B-9A97-416D-A4B8-211B5D358DFE}"/>
              </a:ext>
            </a:extLst>
          </p:cNvPr>
          <p:cNvSpPr/>
          <p:nvPr/>
        </p:nvSpPr>
        <p:spPr>
          <a:xfrm rot="5644937">
            <a:off x="10600581" y="-2007437"/>
            <a:ext cx="543077" cy="390891"/>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0" name="Isosceles Triangle 3">
            <a:extLst>
              <a:ext uri="{FF2B5EF4-FFF2-40B4-BE49-F238E27FC236}">
                <a16:creationId xmlns:a16="http://schemas.microsoft.com/office/drawing/2014/main" id="{E85457AC-A6A6-49D4-80E2-7E05DF5507A5}"/>
              </a:ext>
            </a:extLst>
          </p:cNvPr>
          <p:cNvSpPr/>
          <p:nvPr/>
        </p:nvSpPr>
        <p:spPr>
          <a:xfrm rot="6807935">
            <a:off x="-3182745" y="4873941"/>
            <a:ext cx="586203" cy="539120"/>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1" name="Isosceles Triangle 3">
            <a:extLst>
              <a:ext uri="{FF2B5EF4-FFF2-40B4-BE49-F238E27FC236}">
                <a16:creationId xmlns:a16="http://schemas.microsoft.com/office/drawing/2014/main" id="{50DF39E7-F0F7-4270-8057-6A02BB0F399E}"/>
              </a:ext>
            </a:extLst>
          </p:cNvPr>
          <p:cNvSpPr/>
          <p:nvPr/>
        </p:nvSpPr>
        <p:spPr>
          <a:xfrm rot="10863956">
            <a:off x="9484646" y="5915864"/>
            <a:ext cx="543077" cy="390891"/>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2" name="Isosceles Triangle 3">
            <a:extLst>
              <a:ext uri="{FF2B5EF4-FFF2-40B4-BE49-F238E27FC236}">
                <a16:creationId xmlns:a16="http://schemas.microsoft.com/office/drawing/2014/main" id="{67F9B286-687C-4A30-A2AC-72D13DFC6415}"/>
              </a:ext>
            </a:extLst>
          </p:cNvPr>
          <p:cNvSpPr/>
          <p:nvPr/>
        </p:nvSpPr>
        <p:spPr>
          <a:xfrm rot="10863956">
            <a:off x="-811405" y="-1390601"/>
            <a:ext cx="543077" cy="390891"/>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3" name="Isosceles Triangle 3">
            <a:extLst>
              <a:ext uri="{FF2B5EF4-FFF2-40B4-BE49-F238E27FC236}">
                <a16:creationId xmlns:a16="http://schemas.microsoft.com/office/drawing/2014/main" id="{605CB38B-D178-4B83-B32E-8555069274B6}"/>
              </a:ext>
            </a:extLst>
          </p:cNvPr>
          <p:cNvSpPr/>
          <p:nvPr/>
        </p:nvSpPr>
        <p:spPr>
          <a:xfrm rot="5313045">
            <a:off x="10588392" y="1432944"/>
            <a:ext cx="543077" cy="441596"/>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4" name="Isosceles Triangle 3">
            <a:extLst>
              <a:ext uri="{FF2B5EF4-FFF2-40B4-BE49-F238E27FC236}">
                <a16:creationId xmlns:a16="http://schemas.microsoft.com/office/drawing/2014/main" id="{32189CFA-D67B-4849-A28F-E9F91F5BACA8}"/>
              </a:ext>
            </a:extLst>
          </p:cNvPr>
          <p:cNvSpPr/>
          <p:nvPr/>
        </p:nvSpPr>
        <p:spPr>
          <a:xfrm rot="5313045">
            <a:off x="-1647607" y="2175273"/>
            <a:ext cx="543077" cy="441596"/>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5" name="Isosceles Triangle 3">
            <a:extLst>
              <a:ext uri="{FF2B5EF4-FFF2-40B4-BE49-F238E27FC236}">
                <a16:creationId xmlns:a16="http://schemas.microsoft.com/office/drawing/2014/main" id="{58F82A3B-2CE8-45EC-BB6A-305DAB5721B8}"/>
              </a:ext>
            </a:extLst>
          </p:cNvPr>
          <p:cNvSpPr/>
          <p:nvPr/>
        </p:nvSpPr>
        <p:spPr>
          <a:xfrm rot="7348457">
            <a:off x="6193922" y="-1371410"/>
            <a:ext cx="543077" cy="441596"/>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6" name="Isosceles Triangle 3">
            <a:extLst>
              <a:ext uri="{FF2B5EF4-FFF2-40B4-BE49-F238E27FC236}">
                <a16:creationId xmlns:a16="http://schemas.microsoft.com/office/drawing/2014/main" id="{7B6F3BB0-969B-4F3B-B5CD-E2E8913EFCFC}"/>
              </a:ext>
            </a:extLst>
          </p:cNvPr>
          <p:cNvSpPr/>
          <p:nvPr/>
        </p:nvSpPr>
        <p:spPr>
          <a:xfrm rot="7348457">
            <a:off x="2377450" y="-1442442"/>
            <a:ext cx="543077" cy="441596"/>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7" name="Isosceles Triangle 3">
            <a:extLst>
              <a:ext uri="{FF2B5EF4-FFF2-40B4-BE49-F238E27FC236}">
                <a16:creationId xmlns:a16="http://schemas.microsoft.com/office/drawing/2014/main" id="{EFDD432D-2ADB-4F1F-B693-C4F5097C14DA}"/>
              </a:ext>
            </a:extLst>
          </p:cNvPr>
          <p:cNvSpPr/>
          <p:nvPr/>
        </p:nvSpPr>
        <p:spPr>
          <a:xfrm rot="10649136">
            <a:off x="11406500" y="592487"/>
            <a:ext cx="543077" cy="390891"/>
          </a:xfrm>
          <a:prstGeom prst="triangl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50"/>
          </a:p>
        </p:txBody>
      </p:sp>
      <p:sp>
        <p:nvSpPr>
          <p:cNvPr id="3" name="Hộp Văn bản 5">
            <a:extLst>
              <a:ext uri="{FF2B5EF4-FFF2-40B4-BE49-F238E27FC236}">
                <a16:creationId xmlns:a16="http://schemas.microsoft.com/office/drawing/2014/main" id="{EA3B3B3B-8DD2-0F65-9E7C-CE54991336A8}"/>
              </a:ext>
            </a:extLst>
          </p:cNvPr>
          <p:cNvSpPr txBox="1"/>
          <p:nvPr/>
        </p:nvSpPr>
        <p:spPr>
          <a:xfrm>
            <a:off x="2168398" y="2848255"/>
            <a:ext cx="4954801" cy="2062103"/>
          </a:xfrm>
          <a:prstGeom prst="rect">
            <a:avLst/>
          </a:prstGeom>
          <a:noFill/>
        </p:spPr>
        <p:txBody>
          <a:bodyPr wrap="square" rtlCol="0">
            <a:spAutoFit/>
          </a:bodyPr>
          <a:lstStyle/>
          <a:p>
            <a:pPr algn="ctr"/>
            <a:r>
              <a:rPr lang="en-US" sz="4000" b="1" dirty="0">
                <a:solidFill>
                  <a:schemeClr val="accent4">
                    <a:lumMod val="50000"/>
                  </a:schemeClr>
                </a:solidFill>
                <a:latin typeface="Paytone One" panose="020B0604020202020204" charset="0"/>
              </a:rPr>
              <a:t>Quản lý lớp bổ túc</a:t>
            </a:r>
          </a:p>
          <a:p>
            <a:pPr algn="ctr"/>
            <a:r>
              <a:rPr lang="vi-VN" sz="3200" b="1" dirty="0">
                <a:solidFill>
                  <a:schemeClr val="accent4">
                    <a:lumMod val="50000"/>
                  </a:schemeClr>
                </a:solidFill>
                <a:latin typeface="Paytone One" panose="020B0604020202020204" charset="0"/>
              </a:rPr>
              <a:t>Gr</a:t>
            </a:r>
            <a:r>
              <a:rPr lang="en-US" sz="3200" b="1" dirty="0" err="1">
                <a:solidFill>
                  <a:schemeClr val="accent4">
                    <a:lumMod val="50000"/>
                  </a:schemeClr>
                </a:solidFill>
                <a:latin typeface="Paytone One" panose="020B0604020202020204" charset="0"/>
              </a:rPr>
              <a:t>oup</a:t>
            </a:r>
            <a:r>
              <a:rPr lang="en-US" sz="3200" b="1" dirty="0">
                <a:solidFill>
                  <a:schemeClr val="accent4">
                    <a:lumMod val="50000"/>
                  </a:schemeClr>
                </a:solidFill>
                <a:latin typeface="Paytone One" panose="020B0604020202020204" charset="0"/>
              </a:rPr>
              <a:t> 21</a:t>
            </a:r>
          </a:p>
          <a:p>
            <a:pPr algn="ctr"/>
            <a:endParaRPr lang="en-US" sz="3200" b="1" dirty="0">
              <a:solidFill>
                <a:schemeClr val="accent4">
                  <a:lumMod val="50000"/>
                </a:schemeClr>
              </a:solidFill>
              <a:latin typeface="Paytone One" panose="020B0604020202020204" charset="0"/>
            </a:endParaRPr>
          </a:p>
          <a:p>
            <a:pPr algn="ctr"/>
            <a:r>
              <a:rPr lang="en-US" sz="2000" b="1" dirty="0">
                <a:solidFill>
                  <a:schemeClr val="accent4">
                    <a:lumMod val="50000"/>
                  </a:schemeClr>
                </a:solidFill>
                <a:latin typeface="Paytone One" panose="020B0604020202020204" charset="0"/>
              </a:rPr>
              <a:t>Trần Công Trí - Prox</a:t>
            </a:r>
            <a:endParaRPr lang="vi-VN" sz="2000" b="1" dirty="0">
              <a:solidFill>
                <a:schemeClr val="accent4">
                  <a:lumMod val="50000"/>
                </a:schemeClr>
              </a:solidFill>
              <a:latin typeface="Paytone One" panose="020B0604020202020204" charset="0"/>
            </a:endParaRPr>
          </a:p>
        </p:txBody>
      </p:sp>
      <p:pic>
        <p:nvPicPr>
          <p:cNvPr id="4" name="image6.png">
            <a:extLst>
              <a:ext uri="{FF2B5EF4-FFF2-40B4-BE49-F238E27FC236}">
                <a16:creationId xmlns:a16="http://schemas.microsoft.com/office/drawing/2014/main" id="{87B87011-9C8C-14FB-A656-F2A6800FE5FE}"/>
              </a:ext>
            </a:extLst>
          </p:cNvPr>
          <p:cNvPicPr/>
          <p:nvPr/>
        </p:nvPicPr>
        <p:blipFill>
          <a:blip r:embed="rId3" cstate="print">
            <a:extLst>
              <a:ext uri="{28A0092B-C50C-407E-A947-70E740481C1C}">
                <a14:useLocalDpi xmlns:a14="http://schemas.microsoft.com/office/drawing/2010/main" val="0"/>
              </a:ext>
            </a:extLst>
          </a:blip>
          <a:srcRect/>
          <a:stretch>
            <a:fillRect/>
          </a:stretch>
        </p:blipFill>
        <p:spPr>
          <a:xfrm>
            <a:off x="3368258" y="1024357"/>
            <a:ext cx="2240405" cy="1440588"/>
          </a:xfrm>
          <a:prstGeom prst="rect">
            <a:avLst/>
          </a:prstGeom>
          <a:ln/>
        </p:spPr>
      </p:pic>
    </p:spTree>
    <p:extLst>
      <p:ext uri="{BB962C8B-B14F-4D97-AF65-F5344CB8AC3E}">
        <p14:creationId xmlns:p14="http://schemas.microsoft.com/office/powerpoint/2010/main" val="964944419"/>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EF2F0"/>
        </a:solidFill>
        <a:effectLst/>
      </p:bgPr>
    </p:bg>
    <p:spTree>
      <p:nvGrpSpPr>
        <p:cNvPr id="1" name="Shape 981"/>
        <p:cNvGrpSpPr/>
        <p:nvPr/>
      </p:nvGrpSpPr>
      <p:grpSpPr>
        <a:xfrm>
          <a:off x="0" y="0"/>
          <a:ext cx="0" cy="0"/>
          <a:chOff x="0" y="0"/>
          <a:chExt cx="0" cy="0"/>
        </a:xfrm>
      </p:grpSpPr>
      <p:sp>
        <p:nvSpPr>
          <p:cNvPr id="4" name="Rectangle 3">
            <a:extLst>
              <a:ext uri="{FF2B5EF4-FFF2-40B4-BE49-F238E27FC236}">
                <a16:creationId xmlns:a16="http://schemas.microsoft.com/office/drawing/2014/main" id="{2E26DDBE-1D52-4663-A01D-A6C4D833C455}"/>
              </a:ext>
            </a:extLst>
          </p:cNvPr>
          <p:cNvSpPr/>
          <p:nvPr/>
        </p:nvSpPr>
        <p:spPr>
          <a:xfrm>
            <a:off x="-76201" y="-164306"/>
            <a:ext cx="9305925" cy="540692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2" name="TextBox 11">
            <a:extLst>
              <a:ext uri="{FF2B5EF4-FFF2-40B4-BE49-F238E27FC236}">
                <a16:creationId xmlns:a16="http://schemas.microsoft.com/office/drawing/2014/main" id="{5C828513-5B76-47C4-BAB1-F6B2CA1D5B61}"/>
              </a:ext>
            </a:extLst>
          </p:cNvPr>
          <p:cNvSpPr txBox="1"/>
          <p:nvPr/>
        </p:nvSpPr>
        <p:spPr>
          <a:xfrm>
            <a:off x="2986844" y="250032"/>
            <a:ext cx="3400425" cy="523220"/>
          </a:xfrm>
          <a:prstGeom prst="rect">
            <a:avLst/>
          </a:prstGeom>
          <a:noFill/>
        </p:spPr>
        <p:txBody>
          <a:bodyPr wrap="square" rtlCol="0">
            <a:spAutoFit/>
          </a:bodyPr>
          <a:lstStyle/>
          <a:p>
            <a:pPr algn="ctr"/>
            <a:r>
              <a:rPr lang="en-US" sz="2800" dirty="0">
                <a:solidFill>
                  <a:srgbClr val="EA5458"/>
                </a:solidFill>
                <a:latin typeface="Paytone One" panose="020B0604020202020204" charset="0"/>
              </a:rPr>
              <a:t>Mục lục</a:t>
            </a:r>
            <a:endParaRPr lang="vi-VN" sz="2800" dirty="0">
              <a:solidFill>
                <a:srgbClr val="EA5458"/>
              </a:solidFill>
              <a:latin typeface="Paytone One" panose="020B0604020202020204" charset="0"/>
            </a:endParaRPr>
          </a:p>
        </p:txBody>
      </p:sp>
      <p:grpSp>
        <p:nvGrpSpPr>
          <p:cNvPr id="15" name="Group 14">
            <a:extLst>
              <a:ext uri="{FF2B5EF4-FFF2-40B4-BE49-F238E27FC236}">
                <a16:creationId xmlns:a16="http://schemas.microsoft.com/office/drawing/2014/main" id="{BD02078B-9F6D-4D1A-8B54-3B66B661DDFB}"/>
              </a:ext>
            </a:extLst>
          </p:cNvPr>
          <p:cNvGrpSpPr/>
          <p:nvPr/>
        </p:nvGrpSpPr>
        <p:grpSpPr>
          <a:xfrm>
            <a:off x="849274" y="1349069"/>
            <a:ext cx="4275139" cy="628800"/>
            <a:chOff x="-17465" y="552606"/>
            <a:chExt cx="4275139" cy="628800"/>
          </a:xfrm>
        </p:grpSpPr>
        <p:sp>
          <p:nvSpPr>
            <p:cNvPr id="17" name="Google Shape;997;p34">
              <a:extLst>
                <a:ext uri="{FF2B5EF4-FFF2-40B4-BE49-F238E27FC236}">
                  <a16:creationId xmlns:a16="http://schemas.microsoft.com/office/drawing/2014/main" id="{92B9BE46-9BA8-4692-8BFB-1567EF4F3F23}"/>
                </a:ext>
              </a:extLst>
            </p:cNvPr>
            <p:cNvSpPr/>
            <p:nvPr/>
          </p:nvSpPr>
          <p:spPr>
            <a:xfrm>
              <a:off x="175266" y="552606"/>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aytone One" panose="020B0604020202020204" charset="0"/>
              </a:endParaRPr>
            </a:p>
          </p:txBody>
        </p:sp>
        <p:sp>
          <p:nvSpPr>
            <p:cNvPr id="18" name="Google Shape;998;p34">
              <a:extLst>
                <a:ext uri="{FF2B5EF4-FFF2-40B4-BE49-F238E27FC236}">
                  <a16:creationId xmlns:a16="http://schemas.microsoft.com/office/drawing/2014/main" id="{3E78F59E-D1AD-4D6E-B783-FFC3B863131A}"/>
                </a:ext>
              </a:extLst>
            </p:cNvPr>
            <p:cNvSpPr txBox="1">
              <a:spLocks/>
            </p:cNvSpPr>
            <p:nvPr/>
          </p:nvSpPr>
          <p:spPr>
            <a:xfrm>
              <a:off x="949049" y="617000"/>
              <a:ext cx="3308625"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solidFill>
                    <a:srgbClr val="EA5458"/>
                  </a:solidFill>
                  <a:latin typeface="Paytone One" panose="020B0604020202020204" charset="0"/>
                </a:rPr>
                <a:t>Lý do chọn đề tài</a:t>
              </a:r>
            </a:p>
          </p:txBody>
        </p:sp>
        <p:sp>
          <p:nvSpPr>
            <p:cNvPr id="19" name="Google Shape;999;p34">
              <a:extLst>
                <a:ext uri="{FF2B5EF4-FFF2-40B4-BE49-F238E27FC236}">
                  <a16:creationId xmlns:a16="http://schemas.microsoft.com/office/drawing/2014/main" id="{0C2B1743-7510-432A-BCDF-A17E1F07DEF2}"/>
                </a:ext>
              </a:extLst>
            </p:cNvPr>
            <p:cNvSpPr txBox="1">
              <a:spLocks/>
            </p:cNvSpPr>
            <p:nvPr/>
          </p:nvSpPr>
          <p:spPr>
            <a:xfrm>
              <a:off x="-17465" y="633925"/>
              <a:ext cx="951300"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2800" dirty="0">
                  <a:solidFill>
                    <a:srgbClr val="EA5458"/>
                  </a:solidFill>
                  <a:latin typeface="Paytone One" panose="020B0604020202020204" charset="0"/>
                </a:rPr>
                <a:t>01.</a:t>
              </a:r>
              <a:endParaRPr lang="en" dirty="0">
                <a:solidFill>
                  <a:srgbClr val="EA5458"/>
                </a:solidFill>
                <a:latin typeface="Paytone One" panose="020B0604020202020204" charset="0"/>
              </a:endParaRPr>
            </a:p>
          </p:txBody>
        </p:sp>
      </p:grpSp>
      <p:grpSp>
        <p:nvGrpSpPr>
          <p:cNvPr id="21" name="Group 20">
            <a:extLst>
              <a:ext uri="{FF2B5EF4-FFF2-40B4-BE49-F238E27FC236}">
                <a16:creationId xmlns:a16="http://schemas.microsoft.com/office/drawing/2014/main" id="{528F8B32-719A-4F16-8827-7822961CE249}"/>
              </a:ext>
            </a:extLst>
          </p:cNvPr>
          <p:cNvGrpSpPr/>
          <p:nvPr/>
        </p:nvGrpSpPr>
        <p:grpSpPr>
          <a:xfrm>
            <a:off x="849274" y="2245379"/>
            <a:ext cx="4275139" cy="628800"/>
            <a:chOff x="-17465" y="552606"/>
            <a:chExt cx="4275139" cy="628800"/>
          </a:xfrm>
        </p:grpSpPr>
        <p:sp>
          <p:nvSpPr>
            <p:cNvPr id="22" name="Google Shape;997;p34">
              <a:extLst>
                <a:ext uri="{FF2B5EF4-FFF2-40B4-BE49-F238E27FC236}">
                  <a16:creationId xmlns:a16="http://schemas.microsoft.com/office/drawing/2014/main" id="{D3DFC285-FFD2-460E-8753-6E983425E63E}"/>
                </a:ext>
              </a:extLst>
            </p:cNvPr>
            <p:cNvSpPr/>
            <p:nvPr/>
          </p:nvSpPr>
          <p:spPr>
            <a:xfrm>
              <a:off x="175266" y="552606"/>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aytone One" panose="020B0604020202020204" charset="0"/>
              </a:endParaRPr>
            </a:p>
          </p:txBody>
        </p:sp>
        <p:sp>
          <p:nvSpPr>
            <p:cNvPr id="23" name="Google Shape;998;p34">
              <a:extLst>
                <a:ext uri="{FF2B5EF4-FFF2-40B4-BE49-F238E27FC236}">
                  <a16:creationId xmlns:a16="http://schemas.microsoft.com/office/drawing/2014/main" id="{587E2EC6-3B0D-483E-A805-402B94AD3A87}"/>
                </a:ext>
              </a:extLst>
            </p:cNvPr>
            <p:cNvSpPr txBox="1">
              <a:spLocks/>
            </p:cNvSpPr>
            <p:nvPr/>
          </p:nvSpPr>
          <p:spPr>
            <a:xfrm>
              <a:off x="949049" y="617000"/>
              <a:ext cx="3308625"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solidFill>
                    <a:srgbClr val="EA5458"/>
                  </a:solidFill>
                  <a:latin typeface="Paytone One" panose="020B0604020202020204" charset="0"/>
                </a:rPr>
                <a:t>Công nghệ sử dụng</a:t>
              </a:r>
            </a:p>
          </p:txBody>
        </p:sp>
        <p:sp>
          <p:nvSpPr>
            <p:cNvPr id="24" name="Google Shape;999;p34">
              <a:extLst>
                <a:ext uri="{FF2B5EF4-FFF2-40B4-BE49-F238E27FC236}">
                  <a16:creationId xmlns:a16="http://schemas.microsoft.com/office/drawing/2014/main" id="{03674583-A32B-4EF2-9D3A-F1A023D9DE03}"/>
                </a:ext>
              </a:extLst>
            </p:cNvPr>
            <p:cNvSpPr txBox="1">
              <a:spLocks/>
            </p:cNvSpPr>
            <p:nvPr/>
          </p:nvSpPr>
          <p:spPr>
            <a:xfrm>
              <a:off x="-17465" y="633925"/>
              <a:ext cx="951300"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2800" dirty="0">
                  <a:solidFill>
                    <a:srgbClr val="EA5458"/>
                  </a:solidFill>
                  <a:latin typeface="Paytone One" panose="020B0604020202020204" charset="0"/>
                </a:rPr>
                <a:t>02.</a:t>
              </a:r>
              <a:endParaRPr lang="en" dirty="0">
                <a:solidFill>
                  <a:srgbClr val="EA5458"/>
                </a:solidFill>
                <a:latin typeface="Paytone One" panose="020B0604020202020204" charset="0"/>
              </a:endParaRPr>
            </a:p>
          </p:txBody>
        </p:sp>
      </p:grpSp>
      <p:grpSp>
        <p:nvGrpSpPr>
          <p:cNvPr id="25" name="Group 24">
            <a:extLst>
              <a:ext uri="{FF2B5EF4-FFF2-40B4-BE49-F238E27FC236}">
                <a16:creationId xmlns:a16="http://schemas.microsoft.com/office/drawing/2014/main" id="{1AEE7335-848A-41CB-B27D-A67804CD3051}"/>
              </a:ext>
            </a:extLst>
          </p:cNvPr>
          <p:cNvGrpSpPr/>
          <p:nvPr/>
        </p:nvGrpSpPr>
        <p:grpSpPr>
          <a:xfrm>
            <a:off x="849274" y="3141689"/>
            <a:ext cx="4275139" cy="628800"/>
            <a:chOff x="-17465" y="552606"/>
            <a:chExt cx="4275139" cy="628800"/>
          </a:xfrm>
        </p:grpSpPr>
        <p:sp>
          <p:nvSpPr>
            <p:cNvPr id="26" name="Google Shape;997;p34">
              <a:extLst>
                <a:ext uri="{FF2B5EF4-FFF2-40B4-BE49-F238E27FC236}">
                  <a16:creationId xmlns:a16="http://schemas.microsoft.com/office/drawing/2014/main" id="{94874834-C084-4532-9EFA-0C07F81F9F16}"/>
                </a:ext>
              </a:extLst>
            </p:cNvPr>
            <p:cNvSpPr/>
            <p:nvPr/>
          </p:nvSpPr>
          <p:spPr>
            <a:xfrm>
              <a:off x="175266" y="552606"/>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aytone One" panose="020B0604020202020204" charset="0"/>
              </a:endParaRPr>
            </a:p>
          </p:txBody>
        </p:sp>
        <p:sp>
          <p:nvSpPr>
            <p:cNvPr id="27" name="Google Shape;998;p34">
              <a:extLst>
                <a:ext uri="{FF2B5EF4-FFF2-40B4-BE49-F238E27FC236}">
                  <a16:creationId xmlns:a16="http://schemas.microsoft.com/office/drawing/2014/main" id="{EF398F4E-5566-4902-8D5F-C7FCDF2FBD6E}"/>
                </a:ext>
              </a:extLst>
            </p:cNvPr>
            <p:cNvSpPr txBox="1">
              <a:spLocks/>
            </p:cNvSpPr>
            <p:nvPr/>
          </p:nvSpPr>
          <p:spPr>
            <a:xfrm>
              <a:off x="949049" y="617000"/>
              <a:ext cx="3308625"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solidFill>
                    <a:srgbClr val="EA5458"/>
                  </a:solidFill>
                  <a:latin typeface="Paytone One" panose="020B0604020202020204" charset="0"/>
                </a:rPr>
                <a:t>Đối tượng</a:t>
              </a:r>
            </a:p>
          </p:txBody>
        </p:sp>
        <p:sp>
          <p:nvSpPr>
            <p:cNvPr id="28" name="Google Shape;999;p34">
              <a:extLst>
                <a:ext uri="{FF2B5EF4-FFF2-40B4-BE49-F238E27FC236}">
                  <a16:creationId xmlns:a16="http://schemas.microsoft.com/office/drawing/2014/main" id="{72681580-A419-4F44-B918-3AA12FD8242D}"/>
                </a:ext>
              </a:extLst>
            </p:cNvPr>
            <p:cNvSpPr txBox="1">
              <a:spLocks/>
            </p:cNvSpPr>
            <p:nvPr/>
          </p:nvSpPr>
          <p:spPr>
            <a:xfrm>
              <a:off x="-17465" y="633925"/>
              <a:ext cx="951300"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2800" dirty="0">
                  <a:solidFill>
                    <a:srgbClr val="EA5458"/>
                  </a:solidFill>
                  <a:latin typeface="Paytone One" panose="020B0604020202020204" charset="0"/>
                </a:rPr>
                <a:t>03.</a:t>
              </a:r>
              <a:endParaRPr lang="en" dirty="0">
                <a:solidFill>
                  <a:srgbClr val="EA5458"/>
                </a:solidFill>
                <a:latin typeface="Paytone One" panose="020B0604020202020204" charset="0"/>
              </a:endParaRPr>
            </a:p>
          </p:txBody>
        </p:sp>
      </p:grpSp>
      <p:grpSp>
        <p:nvGrpSpPr>
          <p:cNvPr id="29" name="Group 28">
            <a:extLst>
              <a:ext uri="{FF2B5EF4-FFF2-40B4-BE49-F238E27FC236}">
                <a16:creationId xmlns:a16="http://schemas.microsoft.com/office/drawing/2014/main" id="{A2AA6A9C-CC63-4B68-BDFC-6F9FD575E87D}"/>
              </a:ext>
            </a:extLst>
          </p:cNvPr>
          <p:cNvGrpSpPr/>
          <p:nvPr/>
        </p:nvGrpSpPr>
        <p:grpSpPr>
          <a:xfrm>
            <a:off x="849274" y="4037999"/>
            <a:ext cx="4275139" cy="628800"/>
            <a:chOff x="-17465" y="552606"/>
            <a:chExt cx="4275139" cy="628800"/>
          </a:xfrm>
        </p:grpSpPr>
        <p:sp>
          <p:nvSpPr>
            <p:cNvPr id="30" name="Google Shape;997;p34">
              <a:extLst>
                <a:ext uri="{FF2B5EF4-FFF2-40B4-BE49-F238E27FC236}">
                  <a16:creationId xmlns:a16="http://schemas.microsoft.com/office/drawing/2014/main" id="{853E6038-AA04-4DEE-9D87-B65B09D45948}"/>
                </a:ext>
              </a:extLst>
            </p:cNvPr>
            <p:cNvSpPr/>
            <p:nvPr/>
          </p:nvSpPr>
          <p:spPr>
            <a:xfrm>
              <a:off x="175266" y="552606"/>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aytone One" panose="020B0604020202020204" charset="0"/>
              </a:endParaRPr>
            </a:p>
          </p:txBody>
        </p:sp>
        <p:sp>
          <p:nvSpPr>
            <p:cNvPr id="31" name="Google Shape;998;p34">
              <a:extLst>
                <a:ext uri="{FF2B5EF4-FFF2-40B4-BE49-F238E27FC236}">
                  <a16:creationId xmlns:a16="http://schemas.microsoft.com/office/drawing/2014/main" id="{DDF128B4-5902-46C5-8EFC-BFE3285CFE8F}"/>
                </a:ext>
              </a:extLst>
            </p:cNvPr>
            <p:cNvSpPr txBox="1">
              <a:spLocks/>
            </p:cNvSpPr>
            <p:nvPr/>
          </p:nvSpPr>
          <p:spPr>
            <a:xfrm>
              <a:off x="949049" y="617000"/>
              <a:ext cx="3308625"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solidFill>
                    <a:srgbClr val="EA5458"/>
                  </a:solidFill>
                  <a:latin typeface="Paytone One" panose="020B0604020202020204" charset="0"/>
                </a:rPr>
                <a:t>Sơ đồ thực thể</a:t>
              </a:r>
            </a:p>
          </p:txBody>
        </p:sp>
        <p:sp>
          <p:nvSpPr>
            <p:cNvPr id="32" name="Google Shape;999;p34">
              <a:extLst>
                <a:ext uri="{FF2B5EF4-FFF2-40B4-BE49-F238E27FC236}">
                  <a16:creationId xmlns:a16="http://schemas.microsoft.com/office/drawing/2014/main" id="{5BDE3B90-AC09-43A7-9C77-27E8F7C3C409}"/>
                </a:ext>
              </a:extLst>
            </p:cNvPr>
            <p:cNvSpPr txBox="1">
              <a:spLocks/>
            </p:cNvSpPr>
            <p:nvPr/>
          </p:nvSpPr>
          <p:spPr>
            <a:xfrm>
              <a:off x="-17465" y="633925"/>
              <a:ext cx="951300"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2800" dirty="0">
                  <a:solidFill>
                    <a:srgbClr val="EA5458"/>
                  </a:solidFill>
                  <a:latin typeface="Paytone One" panose="020B0604020202020204" charset="0"/>
                </a:rPr>
                <a:t>04.</a:t>
              </a:r>
              <a:endParaRPr lang="en" dirty="0">
                <a:solidFill>
                  <a:srgbClr val="EA5458"/>
                </a:solidFill>
                <a:latin typeface="Paytone One" panose="020B0604020202020204" charset="0"/>
              </a:endParaRPr>
            </a:p>
          </p:txBody>
        </p:sp>
      </p:grpSp>
      <p:grpSp>
        <p:nvGrpSpPr>
          <p:cNvPr id="33" name="Group 32">
            <a:extLst>
              <a:ext uri="{FF2B5EF4-FFF2-40B4-BE49-F238E27FC236}">
                <a16:creationId xmlns:a16="http://schemas.microsoft.com/office/drawing/2014/main" id="{91EF553E-D851-4104-8A24-1020DBE2720A}"/>
              </a:ext>
            </a:extLst>
          </p:cNvPr>
          <p:cNvGrpSpPr/>
          <p:nvPr/>
        </p:nvGrpSpPr>
        <p:grpSpPr>
          <a:xfrm>
            <a:off x="5310944" y="1371888"/>
            <a:ext cx="4275139" cy="628800"/>
            <a:chOff x="-17465" y="552606"/>
            <a:chExt cx="4275139" cy="628800"/>
          </a:xfrm>
        </p:grpSpPr>
        <p:sp>
          <p:nvSpPr>
            <p:cNvPr id="34" name="Google Shape;997;p34">
              <a:extLst>
                <a:ext uri="{FF2B5EF4-FFF2-40B4-BE49-F238E27FC236}">
                  <a16:creationId xmlns:a16="http://schemas.microsoft.com/office/drawing/2014/main" id="{AC470E4F-1208-444A-935C-5D6D2F400A03}"/>
                </a:ext>
              </a:extLst>
            </p:cNvPr>
            <p:cNvSpPr/>
            <p:nvPr/>
          </p:nvSpPr>
          <p:spPr>
            <a:xfrm>
              <a:off x="175266" y="552606"/>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aytone One" panose="020B0604020202020204" charset="0"/>
              </a:endParaRPr>
            </a:p>
          </p:txBody>
        </p:sp>
        <p:sp>
          <p:nvSpPr>
            <p:cNvPr id="35" name="Google Shape;998;p34">
              <a:extLst>
                <a:ext uri="{FF2B5EF4-FFF2-40B4-BE49-F238E27FC236}">
                  <a16:creationId xmlns:a16="http://schemas.microsoft.com/office/drawing/2014/main" id="{CB16E834-6357-4006-B84A-53F30FB24701}"/>
                </a:ext>
              </a:extLst>
            </p:cNvPr>
            <p:cNvSpPr txBox="1">
              <a:spLocks/>
            </p:cNvSpPr>
            <p:nvPr/>
          </p:nvSpPr>
          <p:spPr>
            <a:xfrm>
              <a:off x="949049" y="617000"/>
              <a:ext cx="3308625"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solidFill>
                    <a:srgbClr val="EA5458"/>
                  </a:solidFill>
                  <a:latin typeface="Paytone One" panose="020B0604020202020204" charset="0"/>
                </a:rPr>
                <a:t>Sơ đồ CSDL</a:t>
              </a:r>
            </a:p>
          </p:txBody>
        </p:sp>
        <p:sp>
          <p:nvSpPr>
            <p:cNvPr id="36" name="Google Shape;999;p34">
              <a:extLst>
                <a:ext uri="{FF2B5EF4-FFF2-40B4-BE49-F238E27FC236}">
                  <a16:creationId xmlns:a16="http://schemas.microsoft.com/office/drawing/2014/main" id="{D69692AA-B39A-45DB-9511-B7E170B6A16D}"/>
                </a:ext>
              </a:extLst>
            </p:cNvPr>
            <p:cNvSpPr txBox="1">
              <a:spLocks/>
            </p:cNvSpPr>
            <p:nvPr/>
          </p:nvSpPr>
          <p:spPr>
            <a:xfrm>
              <a:off x="-17465" y="633925"/>
              <a:ext cx="951300"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2800" dirty="0">
                  <a:solidFill>
                    <a:srgbClr val="EA5458"/>
                  </a:solidFill>
                  <a:latin typeface="Paytone One" panose="020B0604020202020204" charset="0"/>
                </a:rPr>
                <a:t>05.</a:t>
              </a:r>
              <a:endParaRPr lang="en" dirty="0">
                <a:solidFill>
                  <a:srgbClr val="EA5458"/>
                </a:solidFill>
                <a:latin typeface="Paytone One" panose="020B0604020202020204" charset="0"/>
              </a:endParaRPr>
            </a:p>
          </p:txBody>
        </p:sp>
      </p:grpSp>
      <p:grpSp>
        <p:nvGrpSpPr>
          <p:cNvPr id="37" name="Group 36">
            <a:extLst>
              <a:ext uri="{FF2B5EF4-FFF2-40B4-BE49-F238E27FC236}">
                <a16:creationId xmlns:a16="http://schemas.microsoft.com/office/drawing/2014/main" id="{BC494E24-2311-47DF-8325-97E6DBDB425E}"/>
              </a:ext>
            </a:extLst>
          </p:cNvPr>
          <p:cNvGrpSpPr/>
          <p:nvPr/>
        </p:nvGrpSpPr>
        <p:grpSpPr>
          <a:xfrm>
            <a:off x="5310944" y="2260592"/>
            <a:ext cx="4275139" cy="628800"/>
            <a:chOff x="-17465" y="552606"/>
            <a:chExt cx="4275139" cy="628800"/>
          </a:xfrm>
        </p:grpSpPr>
        <p:sp>
          <p:nvSpPr>
            <p:cNvPr id="38" name="Google Shape;997;p34">
              <a:extLst>
                <a:ext uri="{FF2B5EF4-FFF2-40B4-BE49-F238E27FC236}">
                  <a16:creationId xmlns:a16="http://schemas.microsoft.com/office/drawing/2014/main" id="{F1324F60-2D38-4005-BB15-4076C242EBC3}"/>
                </a:ext>
              </a:extLst>
            </p:cNvPr>
            <p:cNvSpPr/>
            <p:nvPr/>
          </p:nvSpPr>
          <p:spPr>
            <a:xfrm>
              <a:off x="175266" y="552606"/>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aytone One" panose="020B0604020202020204" charset="0"/>
              </a:endParaRPr>
            </a:p>
          </p:txBody>
        </p:sp>
        <p:sp>
          <p:nvSpPr>
            <p:cNvPr id="39" name="Google Shape;998;p34">
              <a:extLst>
                <a:ext uri="{FF2B5EF4-FFF2-40B4-BE49-F238E27FC236}">
                  <a16:creationId xmlns:a16="http://schemas.microsoft.com/office/drawing/2014/main" id="{C00FA280-1745-497D-A59D-CCFA1ED9CCA2}"/>
                </a:ext>
              </a:extLst>
            </p:cNvPr>
            <p:cNvSpPr txBox="1">
              <a:spLocks/>
            </p:cNvSpPr>
            <p:nvPr/>
          </p:nvSpPr>
          <p:spPr>
            <a:xfrm>
              <a:off x="949049" y="617000"/>
              <a:ext cx="3308625"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1"/>
              <a:r>
                <a:rPr lang="en-US" sz="1800" b="1" dirty="0">
                  <a:solidFill>
                    <a:srgbClr val="EA5458"/>
                  </a:solidFill>
                  <a:latin typeface="Paytone One" panose="020B0604020202020204" charset="0"/>
                </a:rPr>
                <a:t>Demo</a:t>
              </a:r>
            </a:p>
          </p:txBody>
        </p:sp>
        <p:sp>
          <p:nvSpPr>
            <p:cNvPr id="40" name="Google Shape;999;p34">
              <a:extLst>
                <a:ext uri="{FF2B5EF4-FFF2-40B4-BE49-F238E27FC236}">
                  <a16:creationId xmlns:a16="http://schemas.microsoft.com/office/drawing/2014/main" id="{F107DC22-46C3-4A82-BBF4-D0BC564E9522}"/>
                </a:ext>
              </a:extLst>
            </p:cNvPr>
            <p:cNvSpPr txBox="1">
              <a:spLocks/>
            </p:cNvSpPr>
            <p:nvPr/>
          </p:nvSpPr>
          <p:spPr>
            <a:xfrm>
              <a:off x="-17465" y="633925"/>
              <a:ext cx="951300"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2800" dirty="0">
                  <a:solidFill>
                    <a:srgbClr val="EA5458"/>
                  </a:solidFill>
                  <a:latin typeface="Paytone One" panose="020B0604020202020204" charset="0"/>
                </a:rPr>
                <a:t>06.</a:t>
              </a:r>
              <a:endParaRPr lang="en" dirty="0">
                <a:solidFill>
                  <a:srgbClr val="EA5458"/>
                </a:solidFill>
                <a:latin typeface="Paytone One" panose="020B0604020202020204" charset="0"/>
              </a:endParaRPr>
            </a:p>
          </p:txBody>
        </p:sp>
      </p:grpSp>
      <p:grpSp>
        <p:nvGrpSpPr>
          <p:cNvPr id="41" name="Group 40">
            <a:extLst>
              <a:ext uri="{FF2B5EF4-FFF2-40B4-BE49-F238E27FC236}">
                <a16:creationId xmlns:a16="http://schemas.microsoft.com/office/drawing/2014/main" id="{87B141E1-C7B3-47AC-B03B-8B363C2A2751}"/>
              </a:ext>
            </a:extLst>
          </p:cNvPr>
          <p:cNvGrpSpPr/>
          <p:nvPr/>
        </p:nvGrpSpPr>
        <p:grpSpPr>
          <a:xfrm>
            <a:off x="5310944" y="3149296"/>
            <a:ext cx="4275139" cy="628800"/>
            <a:chOff x="-17465" y="552606"/>
            <a:chExt cx="4275139" cy="628800"/>
          </a:xfrm>
        </p:grpSpPr>
        <p:sp>
          <p:nvSpPr>
            <p:cNvPr id="42" name="Google Shape;997;p34">
              <a:extLst>
                <a:ext uri="{FF2B5EF4-FFF2-40B4-BE49-F238E27FC236}">
                  <a16:creationId xmlns:a16="http://schemas.microsoft.com/office/drawing/2014/main" id="{5E8C4EB6-3FB1-4C46-861F-C4AE5F3D1C75}"/>
                </a:ext>
              </a:extLst>
            </p:cNvPr>
            <p:cNvSpPr/>
            <p:nvPr/>
          </p:nvSpPr>
          <p:spPr>
            <a:xfrm>
              <a:off x="175266" y="552606"/>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aytone One" panose="020B0604020202020204" charset="0"/>
              </a:endParaRPr>
            </a:p>
          </p:txBody>
        </p:sp>
        <p:sp>
          <p:nvSpPr>
            <p:cNvPr id="43" name="Google Shape;998;p34">
              <a:extLst>
                <a:ext uri="{FF2B5EF4-FFF2-40B4-BE49-F238E27FC236}">
                  <a16:creationId xmlns:a16="http://schemas.microsoft.com/office/drawing/2014/main" id="{8441B4E3-E019-474C-B34B-9D81A078B84A}"/>
                </a:ext>
              </a:extLst>
            </p:cNvPr>
            <p:cNvSpPr txBox="1">
              <a:spLocks/>
            </p:cNvSpPr>
            <p:nvPr/>
          </p:nvSpPr>
          <p:spPr>
            <a:xfrm>
              <a:off x="949049" y="617000"/>
              <a:ext cx="3308625"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1"/>
              <a:r>
                <a:rPr lang="en-US" sz="1800" b="1" dirty="0">
                  <a:solidFill>
                    <a:srgbClr val="EA5458"/>
                  </a:solidFill>
                  <a:latin typeface="Paytone One" panose="020B0604020202020204" charset="0"/>
                </a:rPr>
                <a:t>Hướng mở rộng</a:t>
              </a:r>
            </a:p>
          </p:txBody>
        </p:sp>
        <p:sp>
          <p:nvSpPr>
            <p:cNvPr id="44" name="Google Shape;999;p34">
              <a:extLst>
                <a:ext uri="{FF2B5EF4-FFF2-40B4-BE49-F238E27FC236}">
                  <a16:creationId xmlns:a16="http://schemas.microsoft.com/office/drawing/2014/main" id="{7CB2FAEE-2FC2-49D4-B72C-DFC3893E5CEB}"/>
                </a:ext>
              </a:extLst>
            </p:cNvPr>
            <p:cNvSpPr txBox="1">
              <a:spLocks/>
            </p:cNvSpPr>
            <p:nvPr/>
          </p:nvSpPr>
          <p:spPr>
            <a:xfrm>
              <a:off x="-17465" y="633925"/>
              <a:ext cx="951300"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2800" dirty="0">
                  <a:solidFill>
                    <a:srgbClr val="EA5458"/>
                  </a:solidFill>
                  <a:latin typeface="Paytone One" panose="020B0604020202020204" charset="0"/>
                </a:rPr>
                <a:t>07.</a:t>
              </a:r>
              <a:endParaRPr lang="en" dirty="0">
                <a:solidFill>
                  <a:srgbClr val="EA5458"/>
                </a:solidFill>
                <a:latin typeface="Paytone One" panose="020B0604020202020204" charset="0"/>
              </a:endParaRPr>
            </a:p>
          </p:txBody>
        </p:sp>
      </p:grpSp>
      <p:grpSp>
        <p:nvGrpSpPr>
          <p:cNvPr id="49" name="Group 48">
            <a:extLst>
              <a:ext uri="{FF2B5EF4-FFF2-40B4-BE49-F238E27FC236}">
                <a16:creationId xmlns:a16="http://schemas.microsoft.com/office/drawing/2014/main" id="{EABC6388-8D93-4375-A8FE-82DE2B63793A}"/>
              </a:ext>
            </a:extLst>
          </p:cNvPr>
          <p:cNvGrpSpPr/>
          <p:nvPr/>
        </p:nvGrpSpPr>
        <p:grpSpPr>
          <a:xfrm>
            <a:off x="5310944" y="4037999"/>
            <a:ext cx="4275139" cy="628800"/>
            <a:chOff x="-17465" y="552606"/>
            <a:chExt cx="4275139" cy="628800"/>
          </a:xfrm>
        </p:grpSpPr>
        <p:sp>
          <p:nvSpPr>
            <p:cNvPr id="50" name="Google Shape;997;p34">
              <a:extLst>
                <a:ext uri="{FF2B5EF4-FFF2-40B4-BE49-F238E27FC236}">
                  <a16:creationId xmlns:a16="http://schemas.microsoft.com/office/drawing/2014/main" id="{651254C8-0326-46EC-A760-50AF89D43291}"/>
                </a:ext>
              </a:extLst>
            </p:cNvPr>
            <p:cNvSpPr/>
            <p:nvPr/>
          </p:nvSpPr>
          <p:spPr>
            <a:xfrm>
              <a:off x="175266" y="552606"/>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aytone One" panose="020B0604020202020204" charset="0"/>
              </a:endParaRPr>
            </a:p>
          </p:txBody>
        </p:sp>
        <p:sp>
          <p:nvSpPr>
            <p:cNvPr id="51" name="Google Shape;998;p34">
              <a:extLst>
                <a:ext uri="{FF2B5EF4-FFF2-40B4-BE49-F238E27FC236}">
                  <a16:creationId xmlns:a16="http://schemas.microsoft.com/office/drawing/2014/main" id="{7F000BF7-4AE4-4E09-8CA3-FC46E83BCCB2}"/>
                </a:ext>
              </a:extLst>
            </p:cNvPr>
            <p:cNvSpPr txBox="1">
              <a:spLocks/>
            </p:cNvSpPr>
            <p:nvPr/>
          </p:nvSpPr>
          <p:spPr>
            <a:xfrm>
              <a:off x="949049" y="617000"/>
              <a:ext cx="3308625"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1"/>
              <a:r>
                <a:rPr lang="en-US" sz="1800" b="1" dirty="0">
                  <a:solidFill>
                    <a:srgbClr val="EA5458"/>
                  </a:solidFill>
                  <a:latin typeface="Paytone One" panose="020B0604020202020204" charset="0"/>
                </a:rPr>
                <a:t>Kết luận</a:t>
              </a:r>
            </a:p>
          </p:txBody>
        </p:sp>
        <p:sp>
          <p:nvSpPr>
            <p:cNvPr id="52" name="Google Shape;999;p34">
              <a:extLst>
                <a:ext uri="{FF2B5EF4-FFF2-40B4-BE49-F238E27FC236}">
                  <a16:creationId xmlns:a16="http://schemas.microsoft.com/office/drawing/2014/main" id="{773EA3DA-6A6C-4561-9004-F65F4185D909}"/>
                </a:ext>
              </a:extLst>
            </p:cNvPr>
            <p:cNvSpPr txBox="1">
              <a:spLocks/>
            </p:cNvSpPr>
            <p:nvPr/>
          </p:nvSpPr>
          <p:spPr>
            <a:xfrm>
              <a:off x="-17465" y="633925"/>
              <a:ext cx="951300"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2800" dirty="0">
                  <a:solidFill>
                    <a:srgbClr val="EA5458"/>
                  </a:solidFill>
                  <a:latin typeface="Paytone One" panose="020B0604020202020204" charset="0"/>
                </a:rPr>
                <a:t>08.</a:t>
              </a:r>
              <a:endParaRPr lang="en" dirty="0">
                <a:solidFill>
                  <a:srgbClr val="EA5458"/>
                </a:solidFill>
                <a:latin typeface="Paytone One" panose="020B0604020202020204" charset="0"/>
              </a:endParaRPr>
            </a:p>
          </p:txBody>
        </p:sp>
      </p:grpSp>
    </p:spTree>
    <p:extLst>
      <p:ext uri="{BB962C8B-B14F-4D97-AF65-F5344CB8AC3E}">
        <p14:creationId xmlns:p14="http://schemas.microsoft.com/office/powerpoint/2010/main" val="1370500917"/>
      </p:ext>
    </p:extLst>
  </p:cSld>
  <p:clrMapOvr>
    <a:masterClrMapping/>
  </p:clrMapOvr>
  <p:transition spd="slow">
    <p:push dir="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66000">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14:bounceEnd="66000">
                                          <p:cBhvr additive="base">
                                            <p:cTn id="7" dur="1000" fill="hold"/>
                                            <p:tgtEl>
                                              <p:spTgt spid="15"/>
                                            </p:tgtEl>
                                            <p:attrNameLst>
                                              <p:attrName>ppt_x</p:attrName>
                                            </p:attrNameLst>
                                          </p:cBhvr>
                                          <p:tavLst>
                                            <p:tav tm="0">
                                              <p:val>
                                                <p:strVal val="#ppt_x"/>
                                              </p:val>
                                            </p:tav>
                                            <p:tav tm="100000">
                                              <p:val>
                                                <p:strVal val="#ppt_x"/>
                                              </p:val>
                                            </p:tav>
                                          </p:tavLst>
                                        </p:anim>
                                        <p:anim calcmode="lin" valueType="num" p14:bounceEnd="66000">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66000">
                                      <p:stCondLst>
                                        <p:cond delay="250"/>
                                      </p:stCondLst>
                                      <p:childTnLst>
                                        <p:set>
                                          <p:cBhvr>
                                            <p:cTn id="10" dur="1" fill="hold">
                                              <p:stCondLst>
                                                <p:cond delay="0"/>
                                              </p:stCondLst>
                                            </p:cTn>
                                            <p:tgtEl>
                                              <p:spTgt spid="21"/>
                                            </p:tgtEl>
                                            <p:attrNameLst>
                                              <p:attrName>style.visibility</p:attrName>
                                            </p:attrNameLst>
                                          </p:cBhvr>
                                          <p:to>
                                            <p:strVal val="visible"/>
                                          </p:to>
                                        </p:set>
                                        <p:anim calcmode="lin" valueType="num" p14:bounceEnd="66000">
                                          <p:cBhvr additive="base">
                                            <p:cTn id="11" dur="1000" fill="hold"/>
                                            <p:tgtEl>
                                              <p:spTgt spid="21"/>
                                            </p:tgtEl>
                                            <p:attrNameLst>
                                              <p:attrName>ppt_x</p:attrName>
                                            </p:attrNameLst>
                                          </p:cBhvr>
                                          <p:tavLst>
                                            <p:tav tm="0">
                                              <p:val>
                                                <p:strVal val="#ppt_x"/>
                                              </p:val>
                                            </p:tav>
                                            <p:tav tm="100000">
                                              <p:val>
                                                <p:strVal val="#ppt_x"/>
                                              </p:val>
                                            </p:tav>
                                          </p:tavLst>
                                        </p:anim>
                                        <p:anim calcmode="lin" valueType="num" p14:bounceEnd="66000">
                                          <p:cBhvr additive="base">
                                            <p:cTn id="12" dur="1000" fill="hold"/>
                                            <p:tgtEl>
                                              <p:spTgt spid="2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66000">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14:bounceEnd="66000">
                                          <p:cBhvr additive="base">
                                            <p:cTn id="15" dur="1000" fill="hold"/>
                                            <p:tgtEl>
                                              <p:spTgt spid="25"/>
                                            </p:tgtEl>
                                            <p:attrNameLst>
                                              <p:attrName>ppt_x</p:attrName>
                                            </p:attrNameLst>
                                          </p:cBhvr>
                                          <p:tavLst>
                                            <p:tav tm="0">
                                              <p:val>
                                                <p:strVal val="#ppt_x"/>
                                              </p:val>
                                            </p:tav>
                                            <p:tav tm="100000">
                                              <p:val>
                                                <p:strVal val="#ppt_x"/>
                                              </p:val>
                                            </p:tav>
                                          </p:tavLst>
                                        </p:anim>
                                        <p:anim calcmode="lin" valueType="num" p14:bounceEnd="66000">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66000">
                                      <p:stCondLst>
                                        <p:cond delay="750"/>
                                      </p:stCondLst>
                                      <p:childTnLst>
                                        <p:set>
                                          <p:cBhvr>
                                            <p:cTn id="18" dur="1" fill="hold">
                                              <p:stCondLst>
                                                <p:cond delay="0"/>
                                              </p:stCondLst>
                                            </p:cTn>
                                            <p:tgtEl>
                                              <p:spTgt spid="29"/>
                                            </p:tgtEl>
                                            <p:attrNameLst>
                                              <p:attrName>style.visibility</p:attrName>
                                            </p:attrNameLst>
                                          </p:cBhvr>
                                          <p:to>
                                            <p:strVal val="visible"/>
                                          </p:to>
                                        </p:set>
                                        <p:anim calcmode="lin" valueType="num" p14:bounceEnd="66000">
                                          <p:cBhvr additive="base">
                                            <p:cTn id="19" dur="1000" fill="hold"/>
                                            <p:tgtEl>
                                              <p:spTgt spid="29"/>
                                            </p:tgtEl>
                                            <p:attrNameLst>
                                              <p:attrName>ppt_x</p:attrName>
                                            </p:attrNameLst>
                                          </p:cBhvr>
                                          <p:tavLst>
                                            <p:tav tm="0">
                                              <p:val>
                                                <p:strVal val="#ppt_x"/>
                                              </p:val>
                                            </p:tav>
                                            <p:tav tm="100000">
                                              <p:val>
                                                <p:strVal val="#ppt_x"/>
                                              </p:val>
                                            </p:tav>
                                          </p:tavLst>
                                        </p:anim>
                                        <p:anim calcmode="lin" valueType="num" p14:bounceEnd="66000">
                                          <p:cBhvr additive="base">
                                            <p:cTn id="20" dur="1000" fill="hold"/>
                                            <p:tgtEl>
                                              <p:spTgt spid="29"/>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14:presetBounceEnd="66000">
                                      <p:stCondLst>
                                        <p:cond delay="1000"/>
                                      </p:stCondLst>
                                      <p:childTnLst>
                                        <p:set>
                                          <p:cBhvr>
                                            <p:cTn id="22" dur="1" fill="hold">
                                              <p:stCondLst>
                                                <p:cond delay="0"/>
                                              </p:stCondLst>
                                            </p:cTn>
                                            <p:tgtEl>
                                              <p:spTgt spid="33"/>
                                            </p:tgtEl>
                                            <p:attrNameLst>
                                              <p:attrName>style.visibility</p:attrName>
                                            </p:attrNameLst>
                                          </p:cBhvr>
                                          <p:to>
                                            <p:strVal val="visible"/>
                                          </p:to>
                                        </p:set>
                                        <p:anim calcmode="lin" valueType="num" p14:bounceEnd="66000">
                                          <p:cBhvr additive="base">
                                            <p:cTn id="23" dur="1000" fill="hold"/>
                                            <p:tgtEl>
                                              <p:spTgt spid="33"/>
                                            </p:tgtEl>
                                            <p:attrNameLst>
                                              <p:attrName>ppt_x</p:attrName>
                                            </p:attrNameLst>
                                          </p:cBhvr>
                                          <p:tavLst>
                                            <p:tav tm="0">
                                              <p:val>
                                                <p:strVal val="#ppt_x"/>
                                              </p:val>
                                            </p:tav>
                                            <p:tav tm="100000">
                                              <p:val>
                                                <p:strVal val="#ppt_x"/>
                                              </p:val>
                                            </p:tav>
                                          </p:tavLst>
                                        </p:anim>
                                        <p:anim calcmode="lin" valueType="num" p14:bounceEnd="66000">
                                          <p:cBhvr additive="base">
                                            <p:cTn id="24" dur="1000" fill="hold"/>
                                            <p:tgtEl>
                                              <p:spTgt spid="33"/>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14:presetBounceEnd="66000">
                                      <p:stCondLst>
                                        <p:cond delay="1250"/>
                                      </p:stCondLst>
                                      <p:childTnLst>
                                        <p:set>
                                          <p:cBhvr>
                                            <p:cTn id="26" dur="1" fill="hold">
                                              <p:stCondLst>
                                                <p:cond delay="0"/>
                                              </p:stCondLst>
                                            </p:cTn>
                                            <p:tgtEl>
                                              <p:spTgt spid="37"/>
                                            </p:tgtEl>
                                            <p:attrNameLst>
                                              <p:attrName>style.visibility</p:attrName>
                                            </p:attrNameLst>
                                          </p:cBhvr>
                                          <p:to>
                                            <p:strVal val="visible"/>
                                          </p:to>
                                        </p:set>
                                        <p:anim calcmode="lin" valueType="num" p14:bounceEnd="66000">
                                          <p:cBhvr additive="base">
                                            <p:cTn id="27" dur="1000" fill="hold"/>
                                            <p:tgtEl>
                                              <p:spTgt spid="37"/>
                                            </p:tgtEl>
                                            <p:attrNameLst>
                                              <p:attrName>ppt_x</p:attrName>
                                            </p:attrNameLst>
                                          </p:cBhvr>
                                          <p:tavLst>
                                            <p:tav tm="0">
                                              <p:val>
                                                <p:strVal val="#ppt_x"/>
                                              </p:val>
                                            </p:tav>
                                            <p:tav tm="100000">
                                              <p:val>
                                                <p:strVal val="#ppt_x"/>
                                              </p:val>
                                            </p:tav>
                                          </p:tavLst>
                                        </p:anim>
                                        <p:anim calcmode="lin" valueType="num" p14:bounceEnd="66000">
                                          <p:cBhvr additive="base">
                                            <p:cTn id="28" dur="1000" fill="hold"/>
                                            <p:tgtEl>
                                              <p:spTgt spid="3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14:presetBounceEnd="66000">
                                      <p:stCondLst>
                                        <p:cond delay="1500"/>
                                      </p:stCondLst>
                                      <p:childTnLst>
                                        <p:set>
                                          <p:cBhvr>
                                            <p:cTn id="30" dur="1" fill="hold">
                                              <p:stCondLst>
                                                <p:cond delay="0"/>
                                              </p:stCondLst>
                                            </p:cTn>
                                            <p:tgtEl>
                                              <p:spTgt spid="41"/>
                                            </p:tgtEl>
                                            <p:attrNameLst>
                                              <p:attrName>style.visibility</p:attrName>
                                            </p:attrNameLst>
                                          </p:cBhvr>
                                          <p:to>
                                            <p:strVal val="visible"/>
                                          </p:to>
                                        </p:set>
                                        <p:anim calcmode="lin" valueType="num" p14:bounceEnd="66000">
                                          <p:cBhvr additive="base">
                                            <p:cTn id="31" dur="1000" fill="hold"/>
                                            <p:tgtEl>
                                              <p:spTgt spid="41"/>
                                            </p:tgtEl>
                                            <p:attrNameLst>
                                              <p:attrName>ppt_x</p:attrName>
                                            </p:attrNameLst>
                                          </p:cBhvr>
                                          <p:tavLst>
                                            <p:tav tm="0">
                                              <p:val>
                                                <p:strVal val="#ppt_x"/>
                                              </p:val>
                                            </p:tav>
                                            <p:tav tm="100000">
                                              <p:val>
                                                <p:strVal val="#ppt_x"/>
                                              </p:val>
                                            </p:tav>
                                          </p:tavLst>
                                        </p:anim>
                                        <p:anim calcmode="lin" valueType="num" p14:bounceEnd="66000">
                                          <p:cBhvr additive="base">
                                            <p:cTn id="32" dur="1000" fill="hold"/>
                                            <p:tgtEl>
                                              <p:spTgt spid="41"/>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14:presetBounceEnd="66000">
                                      <p:stCondLst>
                                        <p:cond delay="1750"/>
                                      </p:stCondLst>
                                      <p:childTnLst>
                                        <p:set>
                                          <p:cBhvr>
                                            <p:cTn id="34" dur="1" fill="hold">
                                              <p:stCondLst>
                                                <p:cond delay="0"/>
                                              </p:stCondLst>
                                            </p:cTn>
                                            <p:tgtEl>
                                              <p:spTgt spid="49"/>
                                            </p:tgtEl>
                                            <p:attrNameLst>
                                              <p:attrName>style.visibility</p:attrName>
                                            </p:attrNameLst>
                                          </p:cBhvr>
                                          <p:to>
                                            <p:strVal val="visible"/>
                                          </p:to>
                                        </p:set>
                                        <p:anim calcmode="lin" valueType="num" p14:bounceEnd="66000">
                                          <p:cBhvr additive="base">
                                            <p:cTn id="35" dur="1000" fill="hold"/>
                                            <p:tgtEl>
                                              <p:spTgt spid="49"/>
                                            </p:tgtEl>
                                            <p:attrNameLst>
                                              <p:attrName>ppt_x</p:attrName>
                                            </p:attrNameLst>
                                          </p:cBhvr>
                                          <p:tavLst>
                                            <p:tav tm="0">
                                              <p:val>
                                                <p:strVal val="#ppt_x"/>
                                              </p:val>
                                            </p:tav>
                                            <p:tav tm="100000">
                                              <p:val>
                                                <p:strVal val="#ppt_x"/>
                                              </p:val>
                                            </p:tav>
                                          </p:tavLst>
                                        </p:anim>
                                        <p:anim calcmode="lin" valueType="num" p14:bounceEnd="66000">
                                          <p:cBhvr additive="base">
                                            <p:cTn id="36" dur="1000" fill="hold"/>
                                            <p:tgtEl>
                                              <p:spTgt spid="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ppt_x"/>
                                              </p:val>
                                            </p:tav>
                                            <p:tav tm="100000">
                                              <p:val>
                                                <p:strVal val="#ppt_x"/>
                                              </p:val>
                                            </p:tav>
                                          </p:tavLst>
                                        </p:anim>
                                        <p:anim calcmode="lin" valueType="num">
                                          <p:cBhvr additive="base">
                                            <p:cTn id="8" dur="10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25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ppt_x"/>
                                              </p:val>
                                            </p:tav>
                                            <p:tav tm="100000">
                                              <p:val>
                                                <p:strVal val="#ppt_x"/>
                                              </p:val>
                                            </p:tav>
                                          </p:tavLst>
                                        </p:anim>
                                        <p:anim calcmode="lin" valueType="num">
                                          <p:cBhvr additive="base">
                                            <p:cTn id="12" dur="1000" fill="hold"/>
                                            <p:tgtEl>
                                              <p:spTgt spid="2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ppt_x"/>
                                              </p:val>
                                            </p:tav>
                                            <p:tav tm="100000">
                                              <p:val>
                                                <p:strVal val="#ppt_x"/>
                                              </p:val>
                                            </p:tav>
                                          </p:tavLst>
                                        </p:anim>
                                        <p:anim calcmode="lin" valueType="num">
                                          <p:cBhvr additive="base">
                                            <p:cTn id="16" dur="10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75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1000" fill="hold"/>
                                            <p:tgtEl>
                                              <p:spTgt spid="29"/>
                                            </p:tgtEl>
                                            <p:attrNameLst>
                                              <p:attrName>ppt_x</p:attrName>
                                            </p:attrNameLst>
                                          </p:cBhvr>
                                          <p:tavLst>
                                            <p:tav tm="0">
                                              <p:val>
                                                <p:strVal val="#ppt_x"/>
                                              </p:val>
                                            </p:tav>
                                            <p:tav tm="100000">
                                              <p:val>
                                                <p:strVal val="#ppt_x"/>
                                              </p:val>
                                            </p:tav>
                                          </p:tavLst>
                                        </p:anim>
                                        <p:anim calcmode="lin" valueType="num">
                                          <p:cBhvr additive="base">
                                            <p:cTn id="20" dur="1000" fill="hold"/>
                                            <p:tgtEl>
                                              <p:spTgt spid="29"/>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100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1000" fill="hold"/>
                                            <p:tgtEl>
                                              <p:spTgt spid="33"/>
                                            </p:tgtEl>
                                            <p:attrNameLst>
                                              <p:attrName>ppt_x</p:attrName>
                                            </p:attrNameLst>
                                          </p:cBhvr>
                                          <p:tavLst>
                                            <p:tav tm="0">
                                              <p:val>
                                                <p:strVal val="#ppt_x"/>
                                              </p:val>
                                            </p:tav>
                                            <p:tav tm="100000">
                                              <p:val>
                                                <p:strVal val="#ppt_x"/>
                                              </p:val>
                                            </p:tav>
                                          </p:tavLst>
                                        </p:anim>
                                        <p:anim calcmode="lin" valueType="num">
                                          <p:cBhvr additive="base">
                                            <p:cTn id="24" dur="1000" fill="hold"/>
                                            <p:tgtEl>
                                              <p:spTgt spid="33"/>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1250"/>
                                      </p:stCondLst>
                                      <p:childTnLst>
                                        <p:set>
                                          <p:cBhvr>
                                            <p:cTn id="26" dur="1" fill="hold">
                                              <p:stCondLst>
                                                <p:cond delay="0"/>
                                              </p:stCondLst>
                                            </p:cTn>
                                            <p:tgtEl>
                                              <p:spTgt spid="37"/>
                                            </p:tgtEl>
                                            <p:attrNameLst>
                                              <p:attrName>style.visibility</p:attrName>
                                            </p:attrNameLst>
                                          </p:cBhvr>
                                          <p:to>
                                            <p:strVal val="visible"/>
                                          </p:to>
                                        </p:set>
                                        <p:anim calcmode="lin" valueType="num">
                                          <p:cBhvr additive="base">
                                            <p:cTn id="27" dur="1000" fill="hold"/>
                                            <p:tgtEl>
                                              <p:spTgt spid="37"/>
                                            </p:tgtEl>
                                            <p:attrNameLst>
                                              <p:attrName>ppt_x</p:attrName>
                                            </p:attrNameLst>
                                          </p:cBhvr>
                                          <p:tavLst>
                                            <p:tav tm="0">
                                              <p:val>
                                                <p:strVal val="#ppt_x"/>
                                              </p:val>
                                            </p:tav>
                                            <p:tav tm="100000">
                                              <p:val>
                                                <p:strVal val="#ppt_x"/>
                                              </p:val>
                                            </p:tav>
                                          </p:tavLst>
                                        </p:anim>
                                        <p:anim calcmode="lin" valueType="num">
                                          <p:cBhvr additive="base">
                                            <p:cTn id="28" dur="1000" fill="hold"/>
                                            <p:tgtEl>
                                              <p:spTgt spid="3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1500"/>
                                      </p:stCondLst>
                                      <p:childTnLst>
                                        <p:set>
                                          <p:cBhvr>
                                            <p:cTn id="30" dur="1" fill="hold">
                                              <p:stCondLst>
                                                <p:cond delay="0"/>
                                              </p:stCondLst>
                                            </p:cTn>
                                            <p:tgtEl>
                                              <p:spTgt spid="41"/>
                                            </p:tgtEl>
                                            <p:attrNameLst>
                                              <p:attrName>style.visibility</p:attrName>
                                            </p:attrNameLst>
                                          </p:cBhvr>
                                          <p:to>
                                            <p:strVal val="visible"/>
                                          </p:to>
                                        </p:set>
                                        <p:anim calcmode="lin" valueType="num">
                                          <p:cBhvr additive="base">
                                            <p:cTn id="31" dur="1000" fill="hold"/>
                                            <p:tgtEl>
                                              <p:spTgt spid="41"/>
                                            </p:tgtEl>
                                            <p:attrNameLst>
                                              <p:attrName>ppt_x</p:attrName>
                                            </p:attrNameLst>
                                          </p:cBhvr>
                                          <p:tavLst>
                                            <p:tav tm="0">
                                              <p:val>
                                                <p:strVal val="#ppt_x"/>
                                              </p:val>
                                            </p:tav>
                                            <p:tav tm="100000">
                                              <p:val>
                                                <p:strVal val="#ppt_x"/>
                                              </p:val>
                                            </p:tav>
                                          </p:tavLst>
                                        </p:anim>
                                        <p:anim calcmode="lin" valueType="num">
                                          <p:cBhvr additive="base">
                                            <p:cTn id="32" dur="1000" fill="hold"/>
                                            <p:tgtEl>
                                              <p:spTgt spid="41"/>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1750"/>
                                      </p:stCondLst>
                                      <p:childTnLst>
                                        <p:set>
                                          <p:cBhvr>
                                            <p:cTn id="34" dur="1" fill="hold">
                                              <p:stCondLst>
                                                <p:cond delay="0"/>
                                              </p:stCondLst>
                                            </p:cTn>
                                            <p:tgtEl>
                                              <p:spTgt spid="49"/>
                                            </p:tgtEl>
                                            <p:attrNameLst>
                                              <p:attrName>style.visibility</p:attrName>
                                            </p:attrNameLst>
                                          </p:cBhvr>
                                          <p:to>
                                            <p:strVal val="visible"/>
                                          </p:to>
                                        </p:set>
                                        <p:anim calcmode="lin" valueType="num">
                                          <p:cBhvr additive="base">
                                            <p:cTn id="35" dur="1000" fill="hold"/>
                                            <p:tgtEl>
                                              <p:spTgt spid="49"/>
                                            </p:tgtEl>
                                            <p:attrNameLst>
                                              <p:attrName>ppt_x</p:attrName>
                                            </p:attrNameLst>
                                          </p:cBhvr>
                                          <p:tavLst>
                                            <p:tav tm="0">
                                              <p:val>
                                                <p:strVal val="#ppt_x"/>
                                              </p:val>
                                            </p:tav>
                                            <p:tav tm="100000">
                                              <p:val>
                                                <p:strVal val="#ppt_x"/>
                                              </p:val>
                                            </p:tav>
                                          </p:tavLst>
                                        </p:anim>
                                        <p:anim calcmode="lin" valueType="num">
                                          <p:cBhvr additive="base">
                                            <p:cTn id="36" dur="1000" fill="hold"/>
                                            <p:tgtEl>
                                              <p:spTgt spid="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19" name="Rectangle 18">
            <a:extLst>
              <a:ext uri="{FF2B5EF4-FFF2-40B4-BE49-F238E27FC236}">
                <a16:creationId xmlns:a16="http://schemas.microsoft.com/office/drawing/2014/main" id="{383E3430-AE9C-4D4A-B3E1-3BD4C05547D0}"/>
              </a:ext>
            </a:extLst>
          </p:cNvPr>
          <p:cNvSpPr/>
          <p:nvPr/>
        </p:nvSpPr>
        <p:spPr>
          <a:xfrm>
            <a:off x="-277091" y="1348740"/>
            <a:ext cx="9668741" cy="41010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grpSp>
        <p:nvGrpSpPr>
          <p:cNvPr id="9" name="Group 8">
            <a:extLst>
              <a:ext uri="{FF2B5EF4-FFF2-40B4-BE49-F238E27FC236}">
                <a16:creationId xmlns:a16="http://schemas.microsoft.com/office/drawing/2014/main" id="{EB95D6B1-49ED-447A-BB7A-4F2961BDF853}"/>
              </a:ext>
            </a:extLst>
          </p:cNvPr>
          <p:cNvGrpSpPr/>
          <p:nvPr/>
        </p:nvGrpSpPr>
        <p:grpSpPr>
          <a:xfrm>
            <a:off x="957380" y="1762510"/>
            <a:ext cx="7800975" cy="710617"/>
            <a:chOff x="679843" y="2324485"/>
            <a:chExt cx="7800975" cy="710617"/>
          </a:xfrm>
        </p:grpSpPr>
        <p:sp>
          <p:nvSpPr>
            <p:cNvPr id="23" name="Rectangle: Rounded Corners 22">
              <a:extLst>
                <a:ext uri="{FF2B5EF4-FFF2-40B4-BE49-F238E27FC236}">
                  <a16:creationId xmlns:a16="http://schemas.microsoft.com/office/drawing/2014/main" id="{9D2C9CE3-6968-478A-9169-B6185ECC9507}"/>
                </a:ext>
              </a:extLst>
            </p:cNvPr>
            <p:cNvSpPr/>
            <p:nvPr/>
          </p:nvSpPr>
          <p:spPr>
            <a:xfrm>
              <a:off x="679843" y="2327216"/>
              <a:ext cx="7800975" cy="707886"/>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4" name="Oval 23">
              <a:extLst>
                <a:ext uri="{FF2B5EF4-FFF2-40B4-BE49-F238E27FC236}">
                  <a16:creationId xmlns:a16="http://schemas.microsoft.com/office/drawing/2014/main" id="{997B2505-9A6B-4CD4-AB8C-246AA3F72339}"/>
                </a:ext>
              </a:extLst>
            </p:cNvPr>
            <p:cNvSpPr/>
            <p:nvPr/>
          </p:nvSpPr>
          <p:spPr>
            <a:xfrm>
              <a:off x="896303" y="2619373"/>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5" name="TextBox 4">
              <a:extLst>
                <a:ext uri="{FF2B5EF4-FFF2-40B4-BE49-F238E27FC236}">
                  <a16:creationId xmlns:a16="http://schemas.microsoft.com/office/drawing/2014/main" id="{5597C026-6509-444B-A6A1-DBC543961234}"/>
                </a:ext>
              </a:extLst>
            </p:cNvPr>
            <p:cNvSpPr txBox="1"/>
            <p:nvPr/>
          </p:nvSpPr>
          <p:spPr>
            <a:xfrm>
              <a:off x="1090612" y="2324485"/>
              <a:ext cx="7208038" cy="707886"/>
            </a:xfrm>
            <a:prstGeom prst="rect">
              <a:avLst/>
            </a:prstGeom>
            <a:noFill/>
          </p:spPr>
          <p:txBody>
            <a:bodyPr wrap="square" rtlCol="0" anchor="ctr">
              <a:spAutoFit/>
            </a:bodyPr>
            <a:lstStyle/>
            <a:p>
              <a:r>
                <a:rPr lang="en-US" sz="2000" b="1" dirty="0">
                  <a:solidFill>
                    <a:srgbClr val="FF0000"/>
                  </a:solidFill>
                  <a:latin typeface="Questrial" panose="020B0604020202020204" charset="0"/>
                </a:rPr>
                <a:t>Giáo dục phát triển, việc quản lý lớp học khá khó khăn. Cần một hệ thống để quản lý lớp một cách chính xác, hiệu quả.</a:t>
              </a:r>
              <a:endParaRPr lang="vi-VN" sz="2000" b="1" dirty="0">
                <a:solidFill>
                  <a:srgbClr val="FF0000"/>
                </a:solidFill>
                <a:latin typeface="Questrial" panose="020B0604020202020204" charset="0"/>
              </a:endParaRPr>
            </a:p>
          </p:txBody>
        </p:sp>
      </p:grpSp>
      <p:grpSp>
        <p:nvGrpSpPr>
          <p:cNvPr id="18" name="Group 17">
            <a:extLst>
              <a:ext uri="{FF2B5EF4-FFF2-40B4-BE49-F238E27FC236}">
                <a16:creationId xmlns:a16="http://schemas.microsoft.com/office/drawing/2014/main" id="{967BF853-68BE-41C6-B15B-76F9776FBC67}"/>
              </a:ext>
            </a:extLst>
          </p:cNvPr>
          <p:cNvGrpSpPr/>
          <p:nvPr/>
        </p:nvGrpSpPr>
        <p:grpSpPr>
          <a:xfrm>
            <a:off x="951300" y="2568189"/>
            <a:ext cx="7800975" cy="707886"/>
            <a:chOff x="671512" y="2216394"/>
            <a:chExt cx="7800975" cy="707886"/>
          </a:xfrm>
        </p:grpSpPr>
        <p:sp>
          <p:nvSpPr>
            <p:cNvPr id="20" name="Rectangle: Rounded Corners 19">
              <a:extLst>
                <a:ext uri="{FF2B5EF4-FFF2-40B4-BE49-F238E27FC236}">
                  <a16:creationId xmlns:a16="http://schemas.microsoft.com/office/drawing/2014/main" id="{241068FB-5C1E-42E8-B47B-7397240C1F43}"/>
                </a:ext>
              </a:extLst>
            </p:cNvPr>
            <p:cNvSpPr/>
            <p:nvPr/>
          </p:nvSpPr>
          <p:spPr>
            <a:xfrm>
              <a:off x="671512" y="2257350"/>
              <a:ext cx="780097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1" name="Oval 20">
              <a:extLst>
                <a:ext uri="{FF2B5EF4-FFF2-40B4-BE49-F238E27FC236}">
                  <a16:creationId xmlns:a16="http://schemas.microsoft.com/office/drawing/2014/main" id="{084EFAC2-4CCA-4C28-BAE4-9188CBE1C048}"/>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22" name="TextBox 21">
              <a:extLst>
                <a:ext uri="{FF2B5EF4-FFF2-40B4-BE49-F238E27FC236}">
                  <a16:creationId xmlns:a16="http://schemas.microsoft.com/office/drawing/2014/main" id="{4783E0CE-FFAA-4CE6-A32E-706C3E2C6491}"/>
                </a:ext>
              </a:extLst>
            </p:cNvPr>
            <p:cNvSpPr txBox="1"/>
            <p:nvPr/>
          </p:nvSpPr>
          <p:spPr>
            <a:xfrm>
              <a:off x="1090612" y="2216394"/>
              <a:ext cx="6979438" cy="707886"/>
            </a:xfrm>
            <a:prstGeom prst="rect">
              <a:avLst/>
            </a:prstGeom>
            <a:noFill/>
          </p:spPr>
          <p:txBody>
            <a:bodyPr wrap="square" rtlCol="0" anchor="ctr">
              <a:spAutoFit/>
            </a:bodyPr>
            <a:lstStyle/>
            <a:p>
              <a:r>
                <a:rPr lang="en-US" sz="2000" b="1" dirty="0">
                  <a:solidFill>
                    <a:srgbClr val="FF0000"/>
                  </a:solidFill>
                  <a:latin typeface="Questrial" panose="020B0604020202020204" charset="0"/>
                </a:rPr>
                <a:t>Các nền tảng quản lý lớp hiện nay đã có nhưng chưa đáp ứng được hết nhu cầu.</a:t>
              </a:r>
              <a:endParaRPr lang="vi-VN" sz="2000" b="1" dirty="0">
                <a:solidFill>
                  <a:srgbClr val="FF0000"/>
                </a:solidFill>
                <a:latin typeface="Questrial" panose="020B0604020202020204" charset="0"/>
              </a:endParaRPr>
            </a:p>
          </p:txBody>
        </p:sp>
      </p:grpSp>
      <p:grpSp>
        <p:nvGrpSpPr>
          <p:cNvPr id="25" name="Group 24">
            <a:extLst>
              <a:ext uri="{FF2B5EF4-FFF2-40B4-BE49-F238E27FC236}">
                <a16:creationId xmlns:a16="http://schemas.microsoft.com/office/drawing/2014/main" id="{49144FBD-E4A6-4127-B830-16F2D204B9AF}"/>
              </a:ext>
            </a:extLst>
          </p:cNvPr>
          <p:cNvGrpSpPr/>
          <p:nvPr/>
        </p:nvGrpSpPr>
        <p:grpSpPr>
          <a:xfrm>
            <a:off x="951300" y="3411894"/>
            <a:ext cx="7800975" cy="628800"/>
            <a:chOff x="671512" y="2257350"/>
            <a:chExt cx="7800975" cy="628800"/>
          </a:xfrm>
        </p:grpSpPr>
        <p:sp>
          <p:nvSpPr>
            <p:cNvPr id="26" name="Rectangle: Rounded Corners 25">
              <a:extLst>
                <a:ext uri="{FF2B5EF4-FFF2-40B4-BE49-F238E27FC236}">
                  <a16:creationId xmlns:a16="http://schemas.microsoft.com/office/drawing/2014/main" id="{F4E78E1E-E728-4F15-A235-9AAE78D9AB6B}"/>
                </a:ext>
              </a:extLst>
            </p:cNvPr>
            <p:cNvSpPr/>
            <p:nvPr/>
          </p:nvSpPr>
          <p:spPr>
            <a:xfrm>
              <a:off x="671512" y="2257350"/>
              <a:ext cx="780097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7" name="Oval 26">
              <a:extLst>
                <a:ext uri="{FF2B5EF4-FFF2-40B4-BE49-F238E27FC236}">
                  <a16:creationId xmlns:a16="http://schemas.microsoft.com/office/drawing/2014/main" id="{BD16BB3B-89AC-40C9-BB87-ED6D2937CCAA}"/>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28" name="TextBox 27">
              <a:extLst>
                <a:ext uri="{FF2B5EF4-FFF2-40B4-BE49-F238E27FC236}">
                  <a16:creationId xmlns:a16="http://schemas.microsoft.com/office/drawing/2014/main" id="{00089CF5-D84E-48CA-A488-D9A6E4C9308B}"/>
                </a:ext>
              </a:extLst>
            </p:cNvPr>
            <p:cNvSpPr txBox="1"/>
            <p:nvPr/>
          </p:nvSpPr>
          <p:spPr>
            <a:xfrm>
              <a:off x="1090611" y="2385030"/>
              <a:ext cx="6686813"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Với mong muốn giúp đỡ quản lý giáo dục một cách tốt hơn</a:t>
              </a:r>
              <a:endParaRPr lang="vi-VN" sz="2000" b="1" dirty="0">
                <a:solidFill>
                  <a:srgbClr val="FF0000"/>
                </a:solidFill>
                <a:latin typeface="Questrial" panose="020B0604020202020204" charset="0"/>
              </a:endParaRPr>
            </a:p>
          </p:txBody>
        </p:sp>
      </p:grpSp>
      <p:grpSp>
        <p:nvGrpSpPr>
          <p:cNvPr id="29" name="Group 28">
            <a:extLst>
              <a:ext uri="{FF2B5EF4-FFF2-40B4-BE49-F238E27FC236}">
                <a16:creationId xmlns:a16="http://schemas.microsoft.com/office/drawing/2014/main" id="{09B49B2E-1122-4EE1-8E95-7A6CA11EA9C3}"/>
              </a:ext>
            </a:extLst>
          </p:cNvPr>
          <p:cNvGrpSpPr/>
          <p:nvPr/>
        </p:nvGrpSpPr>
        <p:grpSpPr>
          <a:xfrm>
            <a:off x="951300" y="4201172"/>
            <a:ext cx="7800975" cy="628800"/>
            <a:chOff x="671512" y="2257350"/>
            <a:chExt cx="7800975" cy="628800"/>
          </a:xfrm>
        </p:grpSpPr>
        <p:sp>
          <p:nvSpPr>
            <p:cNvPr id="30" name="Rectangle: Rounded Corners 29">
              <a:extLst>
                <a:ext uri="{FF2B5EF4-FFF2-40B4-BE49-F238E27FC236}">
                  <a16:creationId xmlns:a16="http://schemas.microsoft.com/office/drawing/2014/main" id="{25B295F9-22DF-40BC-94CF-00DAA8B6EC12}"/>
                </a:ext>
              </a:extLst>
            </p:cNvPr>
            <p:cNvSpPr/>
            <p:nvPr/>
          </p:nvSpPr>
          <p:spPr>
            <a:xfrm>
              <a:off x="671512" y="2257350"/>
              <a:ext cx="780097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31" name="Oval 30">
              <a:extLst>
                <a:ext uri="{FF2B5EF4-FFF2-40B4-BE49-F238E27FC236}">
                  <a16:creationId xmlns:a16="http://schemas.microsoft.com/office/drawing/2014/main" id="{94FA8F4E-D4BE-4DBF-A630-92B31459E2CD}"/>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32" name="TextBox 31">
              <a:extLst>
                <a:ext uri="{FF2B5EF4-FFF2-40B4-BE49-F238E27FC236}">
                  <a16:creationId xmlns:a16="http://schemas.microsoft.com/office/drawing/2014/main" id="{2EBBA17B-D1D8-4700-A889-263C7324E5DC}"/>
                </a:ext>
              </a:extLst>
            </p:cNvPr>
            <p:cNvSpPr txBox="1"/>
            <p:nvPr/>
          </p:nvSpPr>
          <p:spPr>
            <a:xfrm>
              <a:off x="1090611" y="2385030"/>
              <a:ext cx="6597509"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Nâng cao kĩ năng lập trình, sử dụng framework, thư viện</a:t>
              </a:r>
              <a:endParaRPr lang="vi-VN" sz="2000" b="1" dirty="0">
                <a:solidFill>
                  <a:srgbClr val="FF0000"/>
                </a:solidFill>
                <a:latin typeface="Questrial" panose="020B0604020202020204" charset="0"/>
              </a:endParaRPr>
            </a:p>
          </p:txBody>
        </p:sp>
      </p:grpSp>
      <p:grpSp>
        <p:nvGrpSpPr>
          <p:cNvPr id="33" name="Group 32">
            <a:extLst>
              <a:ext uri="{FF2B5EF4-FFF2-40B4-BE49-F238E27FC236}">
                <a16:creationId xmlns:a16="http://schemas.microsoft.com/office/drawing/2014/main" id="{8C93D665-3BA6-45EE-8449-F9362505151E}"/>
              </a:ext>
            </a:extLst>
          </p:cNvPr>
          <p:cNvGrpSpPr/>
          <p:nvPr/>
        </p:nvGrpSpPr>
        <p:grpSpPr>
          <a:xfrm>
            <a:off x="0" y="501127"/>
            <a:ext cx="4275139" cy="628800"/>
            <a:chOff x="-17465" y="552606"/>
            <a:chExt cx="4275139" cy="628800"/>
          </a:xfrm>
        </p:grpSpPr>
        <p:sp>
          <p:nvSpPr>
            <p:cNvPr id="34" name="Google Shape;997;p34">
              <a:extLst>
                <a:ext uri="{FF2B5EF4-FFF2-40B4-BE49-F238E27FC236}">
                  <a16:creationId xmlns:a16="http://schemas.microsoft.com/office/drawing/2014/main" id="{3206788D-5379-4566-AB75-FF2116E41CBF}"/>
                </a:ext>
              </a:extLst>
            </p:cNvPr>
            <p:cNvSpPr/>
            <p:nvPr/>
          </p:nvSpPr>
          <p:spPr>
            <a:xfrm>
              <a:off x="175266" y="552606"/>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aytone One" panose="020B0604020202020204" charset="0"/>
              </a:endParaRPr>
            </a:p>
          </p:txBody>
        </p:sp>
        <p:sp>
          <p:nvSpPr>
            <p:cNvPr id="35" name="Google Shape;998;p34">
              <a:extLst>
                <a:ext uri="{FF2B5EF4-FFF2-40B4-BE49-F238E27FC236}">
                  <a16:creationId xmlns:a16="http://schemas.microsoft.com/office/drawing/2014/main" id="{EC184B0F-D6CE-4A96-A721-514927CB7843}"/>
                </a:ext>
              </a:extLst>
            </p:cNvPr>
            <p:cNvSpPr txBox="1">
              <a:spLocks/>
            </p:cNvSpPr>
            <p:nvPr/>
          </p:nvSpPr>
          <p:spPr>
            <a:xfrm>
              <a:off x="949049" y="617000"/>
              <a:ext cx="3308625"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b="1" dirty="0">
                  <a:solidFill>
                    <a:srgbClr val="EA5458"/>
                  </a:solidFill>
                  <a:latin typeface="Paytone One" panose="020B0604020202020204" charset="0"/>
                </a:rPr>
                <a:t>Lý do chọn đề tài</a:t>
              </a:r>
            </a:p>
          </p:txBody>
        </p:sp>
        <p:sp>
          <p:nvSpPr>
            <p:cNvPr id="36" name="Google Shape;999;p34">
              <a:extLst>
                <a:ext uri="{FF2B5EF4-FFF2-40B4-BE49-F238E27FC236}">
                  <a16:creationId xmlns:a16="http://schemas.microsoft.com/office/drawing/2014/main" id="{629943F1-D156-4A72-8DB8-9D4C682F91C1}"/>
                </a:ext>
              </a:extLst>
            </p:cNvPr>
            <p:cNvSpPr txBox="1">
              <a:spLocks/>
            </p:cNvSpPr>
            <p:nvPr/>
          </p:nvSpPr>
          <p:spPr>
            <a:xfrm>
              <a:off x="-17465" y="633925"/>
              <a:ext cx="951300" cy="51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2800" dirty="0">
                  <a:solidFill>
                    <a:srgbClr val="EA5458"/>
                  </a:solidFill>
                  <a:latin typeface="Paytone One" panose="020B0604020202020204" charset="0"/>
                </a:rPr>
                <a:t>01.</a:t>
              </a:r>
              <a:endParaRPr lang="en" dirty="0">
                <a:solidFill>
                  <a:srgbClr val="EA5458"/>
                </a:solidFill>
                <a:latin typeface="Paytone One" panose="020B0604020202020204" charset="0"/>
              </a:endParaRPr>
            </a:p>
          </p:txBody>
        </p:sp>
      </p:gr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14:presetBounceEnd="72000">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14:bounceEnd="72000">
                                          <p:cBhvr additive="base">
                                            <p:cTn id="7" dur="1250" fill="hold"/>
                                            <p:tgtEl>
                                              <p:spTgt spid="9"/>
                                            </p:tgtEl>
                                            <p:attrNameLst>
                                              <p:attrName>ppt_x</p:attrName>
                                            </p:attrNameLst>
                                          </p:cBhvr>
                                          <p:tavLst>
                                            <p:tav tm="0">
                                              <p:val>
                                                <p:strVal val="1+#ppt_w/2"/>
                                              </p:val>
                                            </p:tav>
                                            <p:tav tm="100000">
                                              <p:val>
                                                <p:strVal val="#ppt_x"/>
                                              </p:val>
                                            </p:tav>
                                          </p:tavLst>
                                        </p:anim>
                                        <p:anim calcmode="lin" valueType="num" p14:bounceEnd="72000">
                                          <p:cBhvr additive="base">
                                            <p:cTn id="8" dur="12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72000">
                                      <p:stCondLst>
                                        <p:cond delay="250"/>
                                      </p:stCondLst>
                                      <p:childTnLst>
                                        <p:set>
                                          <p:cBhvr>
                                            <p:cTn id="10" dur="1" fill="hold">
                                              <p:stCondLst>
                                                <p:cond delay="0"/>
                                              </p:stCondLst>
                                            </p:cTn>
                                            <p:tgtEl>
                                              <p:spTgt spid="18"/>
                                            </p:tgtEl>
                                            <p:attrNameLst>
                                              <p:attrName>style.visibility</p:attrName>
                                            </p:attrNameLst>
                                          </p:cBhvr>
                                          <p:to>
                                            <p:strVal val="visible"/>
                                          </p:to>
                                        </p:set>
                                        <p:anim calcmode="lin" valueType="num" p14:bounceEnd="72000">
                                          <p:cBhvr additive="base">
                                            <p:cTn id="11" dur="1250" fill="hold"/>
                                            <p:tgtEl>
                                              <p:spTgt spid="18"/>
                                            </p:tgtEl>
                                            <p:attrNameLst>
                                              <p:attrName>ppt_x</p:attrName>
                                            </p:attrNameLst>
                                          </p:cBhvr>
                                          <p:tavLst>
                                            <p:tav tm="0">
                                              <p:val>
                                                <p:strVal val="1+#ppt_w/2"/>
                                              </p:val>
                                            </p:tav>
                                            <p:tav tm="100000">
                                              <p:val>
                                                <p:strVal val="#ppt_x"/>
                                              </p:val>
                                            </p:tav>
                                          </p:tavLst>
                                        </p:anim>
                                        <p:anim calcmode="lin" valueType="num" p14:bounceEnd="72000">
                                          <p:cBhvr additive="base">
                                            <p:cTn id="12" dur="125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72000">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14:bounceEnd="72000">
                                          <p:cBhvr additive="base">
                                            <p:cTn id="15" dur="1250" fill="hold"/>
                                            <p:tgtEl>
                                              <p:spTgt spid="25"/>
                                            </p:tgtEl>
                                            <p:attrNameLst>
                                              <p:attrName>ppt_x</p:attrName>
                                            </p:attrNameLst>
                                          </p:cBhvr>
                                          <p:tavLst>
                                            <p:tav tm="0">
                                              <p:val>
                                                <p:strVal val="1+#ppt_w/2"/>
                                              </p:val>
                                            </p:tav>
                                            <p:tav tm="100000">
                                              <p:val>
                                                <p:strVal val="#ppt_x"/>
                                              </p:val>
                                            </p:tav>
                                          </p:tavLst>
                                        </p:anim>
                                        <p:anim calcmode="lin" valueType="num" p14:bounceEnd="72000">
                                          <p:cBhvr additive="base">
                                            <p:cTn id="16" dur="1250" fill="hold"/>
                                            <p:tgtEl>
                                              <p:spTgt spid="25"/>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72000">
                                      <p:stCondLst>
                                        <p:cond delay="750"/>
                                      </p:stCondLst>
                                      <p:childTnLst>
                                        <p:set>
                                          <p:cBhvr>
                                            <p:cTn id="18" dur="1" fill="hold">
                                              <p:stCondLst>
                                                <p:cond delay="0"/>
                                              </p:stCondLst>
                                            </p:cTn>
                                            <p:tgtEl>
                                              <p:spTgt spid="29"/>
                                            </p:tgtEl>
                                            <p:attrNameLst>
                                              <p:attrName>style.visibility</p:attrName>
                                            </p:attrNameLst>
                                          </p:cBhvr>
                                          <p:to>
                                            <p:strVal val="visible"/>
                                          </p:to>
                                        </p:set>
                                        <p:anim calcmode="lin" valueType="num" p14:bounceEnd="72000">
                                          <p:cBhvr additive="base">
                                            <p:cTn id="19" dur="1250" fill="hold"/>
                                            <p:tgtEl>
                                              <p:spTgt spid="29"/>
                                            </p:tgtEl>
                                            <p:attrNameLst>
                                              <p:attrName>ppt_x</p:attrName>
                                            </p:attrNameLst>
                                          </p:cBhvr>
                                          <p:tavLst>
                                            <p:tav tm="0">
                                              <p:val>
                                                <p:strVal val="1+#ppt_w/2"/>
                                              </p:val>
                                            </p:tav>
                                            <p:tav tm="100000">
                                              <p:val>
                                                <p:strVal val="#ppt_x"/>
                                              </p:val>
                                            </p:tav>
                                          </p:tavLst>
                                        </p:anim>
                                        <p:anim calcmode="lin" valueType="num" p14:bounceEnd="72000">
                                          <p:cBhvr additive="base">
                                            <p:cTn id="20" dur="125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250" fill="hold"/>
                                            <p:tgtEl>
                                              <p:spTgt spid="9"/>
                                            </p:tgtEl>
                                            <p:attrNameLst>
                                              <p:attrName>ppt_x</p:attrName>
                                            </p:attrNameLst>
                                          </p:cBhvr>
                                          <p:tavLst>
                                            <p:tav tm="0">
                                              <p:val>
                                                <p:strVal val="1+#ppt_w/2"/>
                                              </p:val>
                                            </p:tav>
                                            <p:tav tm="100000">
                                              <p:val>
                                                <p:strVal val="#ppt_x"/>
                                              </p:val>
                                            </p:tav>
                                          </p:tavLst>
                                        </p:anim>
                                        <p:anim calcmode="lin" valueType="num">
                                          <p:cBhvr additive="base">
                                            <p:cTn id="8" dur="12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250" fill="hold"/>
                                            <p:tgtEl>
                                              <p:spTgt spid="18"/>
                                            </p:tgtEl>
                                            <p:attrNameLst>
                                              <p:attrName>ppt_x</p:attrName>
                                            </p:attrNameLst>
                                          </p:cBhvr>
                                          <p:tavLst>
                                            <p:tav tm="0">
                                              <p:val>
                                                <p:strVal val="1+#ppt_w/2"/>
                                              </p:val>
                                            </p:tav>
                                            <p:tav tm="100000">
                                              <p:val>
                                                <p:strVal val="#ppt_x"/>
                                              </p:val>
                                            </p:tav>
                                          </p:tavLst>
                                        </p:anim>
                                        <p:anim calcmode="lin" valueType="num">
                                          <p:cBhvr additive="base">
                                            <p:cTn id="12" dur="125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250" fill="hold"/>
                                            <p:tgtEl>
                                              <p:spTgt spid="25"/>
                                            </p:tgtEl>
                                            <p:attrNameLst>
                                              <p:attrName>ppt_x</p:attrName>
                                            </p:attrNameLst>
                                          </p:cBhvr>
                                          <p:tavLst>
                                            <p:tav tm="0">
                                              <p:val>
                                                <p:strVal val="1+#ppt_w/2"/>
                                              </p:val>
                                            </p:tav>
                                            <p:tav tm="100000">
                                              <p:val>
                                                <p:strVal val="#ppt_x"/>
                                              </p:val>
                                            </p:tav>
                                          </p:tavLst>
                                        </p:anim>
                                        <p:anim calcmode="lin" valueType="num">
                                          <p:cBhvr additive="base">
                                            <p:cTn id="16" dur="1250" fill="hold"/>
                                            <p:tgtEl>
                                              <p:spTgt spid="25"/>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75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1250" fill="hold"/>
                                            <p:tgtEl>
                                              <p:spTgt spid="29"/>
                                            </p:tgtEl>
                                            <p:attrNameLst>
                                              <p:attrName>ppt_x</p:attrName>
                                            </p:attrNameLst>
                                          </p:cBhvr>
                                          <p:tavLst>
                                            <p:tav tm="0">
                                              <p:val>
                                                <p:strVal val="1+#ppt_w/2"/>
                                              </p:val>
                                            </p:tav>
                                            <p:tav tm="100000">
                                              <p:val>
                                                <p:strVal val="#ppt_x"/>
                                              </p:val>
                                            </p:tav>
                                          </p:tavLst>
                                        </p:anim>
                                        <p:anim calcmode="lin" valueType="num">
                                          <p:cBhvr additive="base">
                                            <p:cTn id="20" dur="125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19" name="Rectangle 18">
            <a:extLst>
              <a:ext uri="{FF2B5EF4-FFF2-40B4-BE49-F238E27FC236}">
                <a16:creationId xmlns:a16="http://schemas.microsoft.com/office/drawing/2014/main" id="{383E3430-AE9C-4D4A-B3E1-3BD4C05547D0}"/>
              </a:ext>
            </a:extLst>
          </p:cNvPr>
          <p:cNvSpPr/>
          <p:nvPr/>
        </p:nvSpPr>
        <p:spPr>
          <a:xfrm>
            <a:off x="-277091" y="-64322"/>
            <a:ext cx="9668741" cy="5514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997" name="Google Shape;997;p34"/>
          <p:cNvSpPr/>
          <p:nvPr/>
        </p:nvSpPr>
        <p:spPr>
          <a:xfrm>
            <a:off x="194316" y="295431"/>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txBox="1">
            <a:spLocks noGrp="1"/>
          </p:cNvSpPr>
          <p:nvPr>
            <p:ph type="title"/>
          </p:nvPr>
        </p:nvSpPr>
        <p:spPr>
          <a:xfrm>
            <a:off x="968099" y="359825"/>
            <a:ext cx="3308625" cy="51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Công nghệ áp dụng</a:t>
            </a:r>
            <a:endParaRPr dirty="0"/>
          </a:p>
        </p:txBody>
      </p:sp>
      <p:sp>
        <p:nvSpPr>
          <p:cNvPr id="999" name="Google Shape;999;p34"/>
          <p:cNvSpPr txBox="1">
            <a:spLocks noGrp="1"/>
          </p:cNvSpPr>
          <p:nvPr>
            <p:ph type="title" idx="2"/>
          </p:nvPr>
        </p:nvSpPr>
        <p:spPr>
          <a:xfrm>
            <a:off x="19050" y="353925"/>
            <a:ext cx="951300" cy="51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grpSp>
        <p:nvGrpSpPr>
          <p:cNvPr id="14" name="Group 13">
            <a:extLst>
              <a:ext uri="{FF2B5EF4-FFF2-40B4-BE49-F238E27FC236}">
                <a16:creationId xmlns:a16="http://schemas.microsoft.com/office/drawing/2014/main" id="{89DF7DAD-9E9B-42C7-AB79-B2798FE7C6BF}"/>
              </a:ext>
            </a:extLst>
          </p:cNvPr>
          <p:cNvGrpSpPr/>
          <p:nvPr/>
        </p:nvGrpSpPr>
        <p:grpSpPr>
          <a:xfrm>
            <a:off x="3234427" y="1814967"/>
            <a:ext cx="1290734" cy="1804292"/>
            <a:chOff x="2221079" y="1801675"/>
            <a:chExt cx="1509666" cy="2110333"/>
          </a:xfrm>
        </p:grpSpPr>
        <p:sp>
          <p:nvSpPr>
            <p:cNvPr id="34" name="Rectangle: Rounded Corners 33">
              <a:extLst>
                <a:ext uri="{FF2B5EF4-FFF2-40B4-BE49-F238E27FC236}">
                  <a16:creationId xmlns:a16="http://schemas.microsoft.com/office/drawing/2014/main" id="{ACC2A249-0CAA-43F0-8A49-A3E699FB668B}"/>
                </a:ext>
              </a:extLst>
            </p:cNvPr>
            <p:cNvSpPr/>
            <p:nvPr/>
          </p:nvSpPr>
          <p:spPr>
            <a:xfrm>
              <a:off x="2221079" y="1801675"/>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36" name="TextBox 35">
              <a:extLst>
                <a:ext uri="{FF2B5EF4-FFF2-40B4-BE49-F238E27FC236}">
                  <a16:creationId xmlns:a16="http://schemas.microsoft.com/office/drawing/2014/main" id="{02527213-1BD6-4F1D-9E6B-16E67617143D}"/>
                </a:ext>
              </a:extLst>
            </p:cNvPr>
            <p:cNvSpPr txBox="1"/>
            <p:nvPr/>
          </p:nvSpPr>
          <p:spPr>
            <a:xfrm>
              <a:off x="2445870" y="3415783"/>
              <a:ext cx="1135307" cy="395979"/>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MySQL</a:t>
              </a:r>
              <a:endParaRPr lang="vi-VN" sz="2000" b="1" dirty="0">
                <a:solidFill>
                  <a:srgbClr val="FF0000"/>
                </a:solidFill>
                <a:latin typeface="Questrial" panose="020B0604020202020204" charset="0"/>
              </a:endParaRPr>
            </a:p>
          </p:txBody>
        </p:sp>
        <p:pic>
          <p:nvPicPr>
            <p:cNvPr id="3" name="Picture 2" descr="Logo&#10;&#10;Description automatically generated">
              <a:extLst>
                <a:ext uri="{FF2B5EF4-FFF2-40B4-BE49-F238E27FC236}">
                  <a16:creationId xmlns:a16="http://schemas.microsoft.com/office/drawing/2014/main" id="{1106068A-997E-46BA-9765-CB9AFD5B38A2}"/>
                </a:ext>
              </a:extLst>
            </p:cNvPr>
            <p:cNvPicPr>
              <a:picLocks noChangeAspect="1"/>
            </p:cNvPicPr>
            <p:nvPr/>
          </p:nvPicPr>
          <p:blipFill>
            <a:blip r:embed="rId3"/>
            <a:stretch>
              <a:fillRect/>
            </a:stretch>
          </p:blipFill>
          <p:spPr>
            <a:xfrm>
              <a:off x="2272246" y="2066350"/>
              <a:ext cx="1418011" cy="1044226"/>
            </a:xfrm>
            <a:prstGeom prst="rect">
              <a:avLst/>
            </a:prstGeom>
          </p:spPr>
        </p:pic>
      </p:grpSp>
      <p:grpSp>
        <p:nvGrpSpPr>
          <p:cNvPr id="13" name="Group 12">
            <a:extLst>
              <a:ext uri="{FF2B5EF4-FFF2-40B4-BE49-F238E27FC236}">
                <a16:creationId xmlns:a16="http://schemas.microsoft.com/office/drawing/2014/main" id="{FFBF6CF1-76AA-46D9-A420-F6D6046E3593}"/>
              </a:ext>
            </a:extLst>
          </p:cNvPr>
          <p:cNvGrpSpPr/>
          <p:nvPr/>
        </p:nvGrpSpPr>
        <p:grpSpPr>
          <a:xfrm>
            <a:off x="257643" y="1814968"/>
            <a:ext cx="1345881" cy="1797788"/>
            <a:chOff x="455088" y="1814967"/>
            <a:chExt cx="1579862" cy="2110333"/>
          </a:xfrm>
        </p:grpSpPr>
        <p:sp>
          <p:nvSpPr>
            <p:cNvPr id="42" name="Rectangle: Rounded Corners 41">
              <a:extLst>
                <a:ext uri="{FF2B5EF4-FFF2-40B4-BE49-F238E27FC236}">
                  <a16:creationId xmlns:a16="http://schemas.microsoft.com/office/drawing/2014/main" id="{E45252E3-BEE5-4951-87AF-621C814E49D4}"/>
                </a:ext>
              </a:extLst>
            </p:cNvPr>
            <p:cNvSpPr/>
            <p:nvPr/>
          </p:nvSpPr>
          <p:spPr>
            <a:xfrm>
              <a:off x="494700" y="1814967"/>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5" name="TextBox 4">
              <a:extLst>
                <a:ext uri="{FF2B5EF4-FFF2-40B4-BE49-F238E27FC236}">
                  <a16:creationId xmlns:a16="http://schemas.microsoft.com/office/drawing/2014/main" id="{5597C026-6509-444B-A6A1-DBC543961234}"/>
                </a:ext>
              </a:extLst>
            </p:cNvPr>
            <p:cNvSpPr txBox="1"/>
            <p:nvPr/>
          </p:nvSpPr>
          <p:spPr>
            <a:xfrm>
              <a:off x="624865" y="3462631"/>
              <a:ext cx="1220770" cy="338554"/>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PHP 7.4</a:t>
              </a:r>
              <a:endParaRPr lang="vi-VN" sz="1600" b="1" dirty="0">
                <a:solidFill>
                  <a:srgbClr val="FF0000"/>
                </a:solidFill>
                <a:latin typeface="Questrial" panose="020B0604020202020204" charset="0"/>
              </a:endParaRPr>
            </a:p>
          </p:txBody>
        </p:sp>
        <p:pic>
          <p:nvPicPr>
            <p:cNvPr id="6" name="Picture 5" descr="Logo&#10;&#10;Description automatically generated">
              <a:extLst>
                <a:ext uri="{FF2B5EF4-FFF2-40B4-BE49-F238E27FC236}">
                  <a16:creationId xmlns:a16="http://schemas.microsoft.com/office/drawing/2014/main" id="{8DE1266C-5AF0-4FC8-ADD6-6FDD08593B01}"/>
                </a:ext>
              </a:extLst>
            </p:cNvPr>
            <p:cNvPicPr>
              <a:picLocks noChangeAspect="1"/>
            </p:cNvPicPr>
            <p:nvPr/>
          </p:nvPicPr>
          <p:blipFill>
            <a:blip r:embed="rId4"/>
            <a:stretch>
              <a:fillRect/>
            </a:stretch>
          </p:blipFill>
          <p:spPr>
            <a:xfrm>
              <a:off x="455088" y="2371233"/>
              <a:ext cx="1579862" cy="891354"/>
            </a:xfrm>
            <a:prstGeom prst="rect">
              <a:avLst/>
            </a:prstGeom>
          </p:spPr>
        </p:pic>
      </p:grpSp>
      <p:grpSp>
        <p:nvGrpSpPr>
          <p:cNvPr id="15" name="Group 14">
            <a:extLst>
              <a:ext uri="{FF2B5EF4-FFF2-40B4-BE49-F238E27FC236}">
                <a16:creationId xmlns:a16="http://schemas.microsoft.com/office/drawing/2014/main" id="{47EE15CB-C600-4649-8373-9B77DC89D206}"/>
              </a:ext>
            </a:extLst>
          </p:cNvPr>
          <p:cNvGrpSpPr/>
          <p:nvPr/>
        </p:nvGrpSpPr>
        <p:grpSpPr>
          <a:xfrm>
            <a:off x="4699139" y="1821470"/>
            <a:ext cx="1290734" cy="1804292"/>
            <a:chOff x="3814752" y="1801674"/>
            <a:chExt cx="1509666" cy="2110333"/>
          </a:xfrm>
        </p:grpSpPr>
        <p:sp>
          <p:nvSpPr>
            <p:cNvPr id="38" name="Rectangle: Rounded Corners 37">
              <a:extLst>
                <a:ext uri="{FF2B5EF4-FFF2-40B4-BE49-F238E27FC236}">
                  <a16:creationId xmlns:a16="http://schemas.microsoft.com/office/drawing/2014/main" id="{38C8D5DC-1286-443A-8447-6CC54EB7DD9F}"/>
                </a:ext>
              </a:extLst>
            </p:cNvPr>
            <p:cNvSpPr/>
            <p:nvPr/>
          </p:nvSpPr>
          <p:spPr>
            <a:xfrm>
              <a:off x="3814752" y="1801674"/>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pic>
          <p:nvPicPr>
            <p:cNvPr id="43" name="Picture 42" descr="Logo, icon, company name&#10;&#10;Description automatically generated">
              <a:extLst>
                <a:ext uri="{FF2B5EF4-FFF2-40B4-BE49-F238E27FC236}">
                  <a16:creationId xmlns:a16="http://schemas.microsoft.com/office/drawing/2014/main" id="{6615F78A-19EA-49CF-AB74-547F317AFA29}"/>
                </a:ext>
              </a:extLst>
            </p:cNvPr>
            <p:cNvPicPr>
              <a:picLocks noChangeAspect="1"/>
            </p:cNvPicPr>
            <p:nvPr/>
          </p:nvPicPr>
          <p:blipFill rotWithShape="1">
            <a:blip r:embed="rId5"/>
            <a:srcRect l="50000"/>
            <a:stretch/>
          </p:blipFill>
          <p:spPr>
            <a:xfrm>
              <a:off x="4147425" y="2089679"/>
              <a:ext cx="784833" cy="997567"/>
            </a:xfrm>
            <a:prstGeom prst="rect">
              <a:avLst/>
            </a:prstGeom>
          </p:spPr>
        </p:pic>
        <p:sp>
          <p:nvSpPr>
            <p:cNvPr id="28" name="TextBox 27">
              <a:extLst>
                <a:ext uri="{FF2B5EF4-FFF2-40B4-BE49-F238E27FC236}">
                  <a16:creationId xmlns:a16="http://schemas.microsoft.com/office/drawing/2014/main" id="{00089CF5-D84E-48CA-A488-D9A6E4C9308B}"/>
                </a:ext>
              </a:extLst>
            </p:cNvPr>
            <p:cNvSpPr txBox="1"/>
            <p:nvPr/>
          </p:nvSpPr>
          <p:spPr>
            <a:xfrm>
              <a:off x="3953931" y="3413718"/>
              <a:ext cx="1207499" cy="400110"/>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HTML</a:t>
              </a:r>
              <a:r>
                <a:rPr lang="en-US" sz="2000" b="1" dirty="0">
                  <a:solidFill>
                    <a:srgbClr val="FF0000"/>
                  </a:solidFill>
                  <a:latin typeface="Questrial" panose="020B0604020202020204" charset="0"/>
                </a:rPr>
                <a:t> 5</a:t>
              </a:r>
              <a:endParaRPr lang="vi-VN" sz="2000" b="1" dirty="0">
                <a:solidFill>
                  <a:srgbClr val="FF0000"/>
                </a:solidFill>
                <a:latin typeface="Questrial" panose="020B0604020202020204" charset="0"/>
              </a:endParaRPr>
            </a:p>
          </p:txBody>
        </p:sp>
      </p:grpSp>
      <p:grpSp>
        <p:nvGrpSpPr>
          <p:cNvPr id="17" name="Group 16">
            <a:extLst>
              <a:ext uri="{FF2B5EF4-FFF2-40B4-BE49-F238E27FC236}">
                <a16:creationId xmlns:a16="http://schemas.microsoft.com/office/drawing/2014/main" id="{9C32FDED-5648-469D-9C3B-5D323D586544}"/>
              </a:ext>
            </a:extLst>
          </p:cNvPr>
          <p:cNvGrpSpPr/>
          <p:nvPr/>
        </p:nvGrpSpPr>
        <p:grpSpPr>
          <a:xfrm>
            <a:off x="7630463" y="1827973"/>
            <a:ext cx="1286082" cy="1797789"/>
            <a:chOff x="7046540" y="1808464"/>
            <a:chExt cx="1509666" cy="2110333"/>
          </a:xfrm>
        </p:grpSpPr>
        <p:sp>
          <p:nvSpPr>
            <p:cNvPr id="41" name="Rectangle: Rounded Corners 40">
              <a:extLst>
                <a:ext uri="{FF2B5EF4-FFF2-40B4-BE49-F238E27FC236}">
                  <a16:creationId xmlns:a16="http://schemas.microsoft.com/office/drawing/2014/main" id="{281592B7-FD28-4D88-A8BE-3F064E15F000}"/>
                </a:ext>
              </a:extLst>
            </p:cNvPr>
            <p:cNvSpPr/>
            <p:nvPr/>
          </p:nvSpPr>
          <p:spPr>
            <a:xfrm>
              <a:off x="7046540" y="1808464"/>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pic>
          <p:nvPicPr>
            <p:cNvPr id="8" name="Picture 7" descr="Logo, icon, company name&#10;&#10;Description automatically generated">
              <a:extLst>
                <a:ext uri="{FF2B5EF4-FFF2-40B4-BE49-F238E27FC236}">
                  <a16:creationId xmlns:a16="http://schemas.microsoft.com/office/drawing/2014/main" id="{3B769E9C-6583-48F2-A8E3-B4B5B9F68B00}"/>
                </a:ext>
              </a:extLst>
            </p:cNvPr>
            <p:cNvPicPr>
              <a:picLocks noChangeAspect="1"/>
            </p:cNvPicPr>
            <p:nvPr/>
          </p:nvPicPr>
          <p:blipFill rotWithShape="1">
            <a:blip r:embed="rId5"/>
            <a:srcRect r="51742"/>
            <a:stretch/>
          </p:blipFill>
          <p:spPr>
            <a:xfrm>
              <a:off x="7393547" y="2117515"/>
              <a:ext cx="819743" cy="997567"/>
            </a:xfrm>
            <a:prstGeom prst="rect">
              <a:avLst/>
            </a:prstGeom>
          </p:spPr>
        </p:pic>
        <p:sp>
          <p:nvSpPr>
            <p:cNvPr id="32" name="TextBox 31">
              <a:extLst>
                <a:ext uri="{FF2B5EF4-FFF2-40B4-BE49-F238E27FC236}">
                  <a16:creationId xmlns:a16="http://schemas.microsoft.com/office/drawing/2014/main" id="{2EBBA17B-D1D8-4700-A889-263C7324E5DC}"/>
                </a:ext>
              </a:extLst>
            </p:cNvPr>
            <p:cNvSpPr txBox="1"/>
            <p:nvPr/>
          </p:nvSpPr>
          <p:spPr>
            <a:xfrm>
              <a:off x="7374485" y="3466082"/>
              <a:ext cx="843821" cy="338554"/>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CSS</a:t>
              </a:r>
              <a:endParaRPr lang="vi-VN" sz="2000" b="1" dirty="0">
                <a:solidFill>
                  <a:srgbClr val="FF0000"/>
                </a:solidFill>
                <a:latin typeface="Questrial" panose="020B0604020202020204" charset="0"/>
              </a:endParaRPr>
            </a:p>
          </p:txBody>
        </p:sp>
      </p:grpSp>
      <p:grpSp>
        <p:nvGrpSpPr>
          <p:cNvPr id="16" name="Group 15">
            <a:extLst>
              <a:ext uri="{FF2B5EF4-FFF2-40B4-BE49-F238E27FC236}">
                <a16:creationId xmlns:a16="http://schemas.microsoft.com/office/drawing/2014/main" id="{CEF8E15F-DD4E-4074-8D56-3168E82F6881}"/>
              </a:ext>
            </a:extLst>
          </p:cNvPr>
          <p:cNvGrpSpPr/>
          <p:nvPr/>
        </p:nvGrpSpPr>
        <p:grpSpPr>
          <a:xfrm>
            <a:off x="6134323" y="1821470"/>
            <a:ext cx="1366322" cy="1797789"/>
            <a:chOff x="5395589" y="1801674"/>
            <a:chExt cx="1603856" cy="2110333"/>
          </a:xfrm>
        </p:grpSpPr>
        <p:sp>
          <p:nvSpPr>
            <p:cNvPr id="40" name="Rectangle: Rounded Corners 39">
              <a:extLst>
                <a:ext uri="{FF2B5EF4-FFF2-40B4-BE49-F238E27FC236}">
                  <a16:creationId xmlns:a16="http://schemas.microsoft.com/office/drawing/2014/main" id="{2ECE7537-F4E2-4935-B7EC-67A7215CEF83}"/>
                </a:ext>
              </a:extLst>
            </p:cNvPr>
            <p:cNvSpPr/>
            <p:nvPr/>
          </p:nvSpPr>
          <p:spPr>
            <a:xfrm>
              <a:off x="5442684" y="1801674"/>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2" name="TextBox 21">
              <a:extLst>
                <a:ext uri="{FF2B5EF4-FFF2-40B4-BE49-F238E27FC236}">
                  <a16:creationId xmlns:a16="http://schemas.microsoft.com/office/drawing/2014/main" id="{4783E0CE-FFAA-4CE6-A32E-706C3E2C6491}"/>
                </a:ext>
              </a:extLst>
            </p:cNvPr>
            <p:cNvSpPr txBox="1"/>
            <p:nvPr/>
          </p:nvSpPr>
          <p:spPr>
            <a:xfrm>
              <a:off x="5395589" y="3422119"/>
              <a:ext cx="1603856" cy="338555"/>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JavaScript</a:t>
              </a:r>
              <a:endParaRPr lang="en-US" sz="2000" b="1" dirty="0">
                <a:solidFill>
                  <a:srgbClr val="FF0000"/>
                </a:solidFill>
                <a:latin typeface="Questrial" panose="020B0604020202020204" charset="0"/>
              </a:endParaRPr>
            </a:p>
          </p:txBody>
        </p:sp>
        <p:pic>
          <p:nvPicPr>
            <p:cNvPr id="11" name="Picture 10" descr="Logo&#10;&#10;Description automatically generated">
              <a:extLst>
                <a:ext uri="{FF2B5EF4-FFF2-40B4-BE49-F238E27FC236}">
                  <a16:creationId xmlns:a16="http://schemas.microsoft.com/office/drawing/2014/main" id="{A616981E-BC8F-4FA4-B55D-FAB5072B502E}"/>
                </a:ext>
              </a:extLst>
            </p:cNvPr>
            <p:cNvPicPr>
              <a:picLocks noChangeAspect="1"/>
            </p:cNvPicPr>
            <p:nvPr/>
          </p:nvPicPr>
          <p:blipFill>
            <a:blip r:embed="rId6"/>
            <a:stretch>
              <a:fillRect/>
            </a:stretch>
          </p:blipFill>
          <p:spPr>
            <a:xfrm>
              <a:off x="5879024" y="2311726"/>
              <a:ext cx="638458" cy="638458"/>
            </a:xfrm>
            <a:prstGeom prst="rect">
              <a:avLst/>
            </a:prstGeom>
          </p:spPr>
        </p:pic>
      </p:grpSp>
      <p:grpSp>
        <p:nvGrpSpPr>
          <p:cNvPr id="2" name="Group 1">
            <a:extLst>
              <a:ext uri="{FF2B5EF4-FFF2-40B4-BE49-F238E27FC236}">
                <a16:creationId xmlns:a16="http://schemas.microsoft.com/office/drawing/2014/main" id="{FEB74648-7590-CD49-B68D-146D79730DE6}"/>
              </a:ext>
            </a:extLst>
          </p:cNvPr>
          <p:cNvGrpSpPr/>
          <p:nvPr/>
        </p:nvGrpSpPr>
        <p:grpSpPr>
          <a:xfrm>
            <a:off x="1762039" y="1814967"/>
            <a:ext cx="1286082" cy="1797789"/>
            <a:chOff x="7046540" y="1808464"/>
            <a:chExt cx="1509666" cy="2110333"/>
          </a:xfrm>
        </p:grpSpPr>
        <p:sp>
          <p:nvSpPr>
            <p:cNvPr id="4" name="Rectangle: Rounded Corners 3">
              <a:extLst>
                <a:ext uri="{FF2B5EF4-FFF2-40B4-BE49-F238E27FC236}">
                  <a16:creationId xmlns:a16="http://schemas.microsoft.com/office/drawing/2014/main" id="{AEA0DD3F-2E95-E903-3822-5FAC71F666C4}"/>
                </a:ext>
              </a:extLst>
            </p:cNvPr>
            <p:cNvSpPr/>
            <p:nvPr/>
          </p:nvSpPr>
          <p:spPr>
            <a:xfrm>
              <a:off x="7046540" y="1808464"/>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pic>
          <p:nvPicPr>
            <p:cNvPr id="7" name="Picture 6">
              <a:extLst>
                <a:ext uri="{FF2B5EF4-FFF2-40B4-BE49-F238E27FC236}">
                  <a16:creationId xmlns:a16="http://schemas.microsoft.com/office/drawing/2014/main" id="{C6580196-59AD-02A7-006E-8E66281DA36E}"/>
                </a:ext>
              </a:extLst>
            </p:cNvPr>
            <p:cNvPicPr>
              <a:picLocks noChangeAspect="1"/>
            </p:cNvPicPr>
            <p:nvPr/>
          </p:nvPicPr>
          <p:blipFill rotWithShape="1">
            <a:blip r:embed="rId7"/>
            <a:srcRect l="-6005" r="-5945"/>
            <a:stretch/>
          </p:blipFill>
          <p:spPr>
            <a:xfrm>
              <a:off x="7360055" y="2241614"/>
              <a:ext cx="979977" cy="910397"/>
            </a:xfrm>
            <a:prstGeom prst="rect">
              <a:avLst/>
            </a:prstGeom>
          </p:spPr>
        </p:pic>
        <p:sp>
          <p:nvSpPr>
            <p:cNvPr id="9" name="TextBox 8">
              <a:extLst>
                <a:ext uri="{FF2B5EF4-FFF2-40B4-BE49-F238E27FC236}">
                  <a16:creationId xmlns:a16="http://schemas.microsoft.com/office/drawing/2014/main" id="{F4A2EC7A-8B39-B874-EAEA-49BDDC7ED487}"/>
                </a:ext>
              </a:extLst>
            </p:cNvPr>
            <p:cNvSpPr txBox="1"/>
            <p:nvPr/>
          </p:nvSpPr>
          <p:spPr>
            <a:xfrm>
              <a:off x="7220367" y="3397270"/>
              <a:ext cx="1259352" cy="397411"/>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Laravel 8</a:t>
              </a:r>
              <a:endParaRPr lang="vi-VN" sz="2000" b="1" dirty="0">
                <a:solidFill>
                  <a:srgbClr val="FF0000"/>
                </a:solidFill>
                <a:latin typeface="Questrial" panose="020B0604020202020204" charset="0"/>
              </a:endParaRPr>
            </a:p>
          </p:txBody>
        </p:sp>
      </p:grpSp>
    </p:spTree>
    <p:extLst>
      <p:ext uri="{BB962C8B-B14F-4D97-AF65-F5344CB8AC3E}">
        <p14:creationId xmlns:p14="http://schemas.microsoft.com/office/powerpoint/2010/main" val="2165709325"/>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66000">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14:bounceEnd="66000">
                                          <p:cBhvr additive="base">
                                            <p:cTn id="7" dur="1000" fill="hold"/>
                                            <p:tgtEl>
                                              <p:spTgt spid="13"/>
                                            </p:tgtEl>
                                            <p:attrNameLst>
                                              <p:attrName>ppt_x</p:attrName>
                                            </p:attrNameLst>
                                          </p:cBhvr>
                                          <p:tavLst>
                                            <p:tav tm="0">
                                              <p:val>
                                                <p:strVal val="#ppt_x"/>
                                              </p:val>
                                            </p:tav>
                                            <p:tav tm="100000">
                                              <p:val>
                                                <p:strVal val="#ppt_x"/>
                                              </p:val>
                                            </p:tav>
                                          </p:tavLst>
                                        </p:anim>
                                        <p:anim calcmode="lin" valueType="num" p14:bounceEnd="66000">
                                          <p:cBhvr additive="base">
                                            <p:cTn id="8" dur="10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66000">
                                      <p:stCondLst>
                                        <p:cond delay="250"/>
                                      </p:stCondLst>
                                      <p:childTnLst>
                                        <p:set>
                                          <p:cBhvr>
                                            <p:cTn id="10" dur="1" fill="hold">
                                              <p:stCondLst>
                                                <p:cond delay="0"/>
                                              </p:stCondLst>
                                            </p:cTn>
                                            <p:tgtEl>
                                              <p:spTgt spid="2"/>
                                            </p:tgtEl>
                                            <p:attrNameLst>
                                              <p:attrName>style.visibility</p:attrName>
                                            </p:attrNameLst>
                                          </p:cBhvr>
                                          <p:to>
                                            <p:strVal val="visible"/>
                                          </p:to>
                                        </p:set>
                                        <p:anim calcmode="lin" valueType="num" p14:bounceEnd="66000">
                                          <p:cBhvr additive="base">
                                            <p:cTn id="11" dur="1000" fill="hold"/>
                                            <p:tgtEl>
                                              <p:spTgt spid="2"/>
                                            </p:tgtEl>
                                            <p:attrNameLst>
                                              <p:attrName>ppt_x</p:attrName>
                                            </p:attrNameLst>
                                          </p:cBhvr>
                                          <p:tavLst>
                                            <p:tav tm="0">
                                              <p:val>
                                                <p:strVal val="#ppt_x"/>
                                              </p:val>
                                            </p:tav>
                                            <p:tav tm="100000">
                                              <p:val>
                                                <p:strVal val="#ppt_x"/>
                                              </p:val>
                                            </p:tav>
                                          </p:tavLst>
                                        </p:anim>
                                        <p:anim calcmode="lin" valueType="num" p14:bounceEnd="66000">
                                          <p:cBhvr additive="base">
                                            <p:cTn id="12" dur="10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66000">
                                      <p:stCondLst>
                                        <p:cond delay="500"/>
                                      </p:stCondLst>
                                      <p:childTnLst>
                                        <p:set>
                                          <p:cBhvr>
                                            <p:cTn id="14" dur="1" fill="hold">
                                              <p:stCondLst>
                                                <p:cond delay="0"/>
                                              </p:stCondLst>
                                            </p:cTn>
                                            <p:tgtEl>
                                              <p:spTgt spid="14"/>
                                            </p:tgtEl>
                                            <p:attrNameLst>
                                              <p:attrName>style.visibility</p:attrName>
                                            </p:attrNameLst>
                                          </p:cBhvr>
                                          <p:to>
                                            <p:strVal val="visible"/>
                                          </p:to>
                                        </p:set>
                                        <p:anim calcmode="lin" valueType="num" p14:bounceEnd="66000">
                                          <p:cBhvr additive="base">
                                            <p:cTn id="15" dur="1000" fill="hold"/>
                                            <p:tgtEl>
                                              <p:spTgt spid="14"/>
                                            </p:tgtEl>
                                            <p:attrNameLst>
                                              <p:attrName>ppt_x</p:attrName>
                                            </p:attrNameLst>
                                          </p:cBhvr>
                                          <p:tavLst>
                                            <p:tav tm="0">
                                              <p:val>
                                                <p:strVal val="#ppt_x"/>
                                              </p:val>
                                            </p:tav>
                                            <p:tav tm="100000">
                                              <p:val>
                                                <p:strVal val="#ppt_x"/>
                                              </p:val>
                                            </p:tav>
                                          </p:tavLst>
                                        </p:anim>
                                        <p:anim calcmode="lin" valueType="num" p14:bounceEnd="66000">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66000">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14:bounceEnd="66000">
                                          <p:cBhvr additive="base">
                                            <p:cTn id="19" dur="1000" fill="hold"/>
                                            <p:tgtEl>
                                              <p:spTgt spid="15"/>
                                            </p:tgtEl>
                                            <p:attrNameLst>
                                              <p:attrName>ppt_x</p:attrName>
                                            </p:attrNameLst>
                                          </p:cBhvr>
                                          <p:tavLst>
                                            <p:tav tm="0">
                                              <p:val>
                                                <p:strVal val="#ppt_x"/>
                                              </p:val>
                                            </p:tav>
                                            <p:tav tm="100000">
                                              <p:val>
                                                <p:strVal val="#ppt_x"/>
                                              </p:val>
                                            </p:tav>
                                          </p:tavLst>
                                        </p:anim>
                                        <p:anim calcmode="lin" valueType="num" p14:bounceEnd="66000">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14:presetBounceEnd="66000">
                                      <p:stCondLst>
                                        <p:cond delay="1000"/>
                                      </p:stCondLst>
                                      <p:childTnLst>
                                        <p:set>
                                          <p:cBhvr>
                                            <p:cTn id="22" dur="1" fill="hold">
                                              <p:stCondLst>
                                                <p:cond delay="0"/>
                                              </p:stCondLst>
                                            </p:cTn>
                                            <p:tgtEl>
                                              <p:spTgt spid="16"/>
                                            </p:tgtEl>
                                            <p:attrNameLst>
                                              <p:attrName>style.visibility</p:attrName>
                                            </p:attrNameLst>
                                          </p:cBhvr>
                                          <p:to>
                                            <p:strVal val="visible"/>
                                          </p:to>
                                        </p:set>
                                        <p:anim calcmode="lin" valueType="num" p14:bounceEnd="66000">
                                          <p:cBhvr additive="base">
                                            <p:cTn id="23" dur="1000" fill="hold"/>
                                            <p:tgtEl>
                                              <p:spTgt spid="16"/>
                                            </p:tgtEl>
                                            <p:attrNameLst>
                                              <p:attrName>ppt_x</p:attrName>
                                            </p:attrNameLst>
                                          </p:cBhvr>
                                          <p:tavLst>
                                            <p:tav tm="0">
                                              <p:val>
                                                <p:strVal val="#ppt_x"/>
                                              </p:val>
                                            </p:tav>
                                            <p:tav tm="100000">
                                              <p:val>
                                                <p:strVal val="#ppt_x"/>
                                              </p:val>
                                            </p:tav>
                                          </p:tavLst>
                                        </p:anim>
                                        <p:anim calcmode="lin" valueType="num" p14:bounceEnd="66000">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14:presetBounceEnd="66000">
                                      <p:stCondLst>
                                        <p:cond delay="1250"/>
                                      </p:stCondLst>
                                      <p:childTnLst>
                                        <p:set>
                                          <p:cBhvr>
                                            <p:cTn id="26" dur="1" fill="hold">
                                              <p:stCondLst>
                                                <p:cond delay="0"/>
                                              </p:stCondLst>
                                            </p:cTn>
                                            <p:tgtEl>
                                              <p:spTgt spid="17"/>
                                            </p:tgtEl>
                                            <p:attrNameLst>
                                              <p:attrName>style.visibility</p:attrName>
                                            </p:attrNameLst>
                                          </p:cBhvr>
                                          <p:to>
                                            <p:strVal val="visible"/>
                                          </p:to>
                                        </p:set>
                                        <p:anim calcmode="lin" valueType="num" p14:bounceEnd="66000">
                                          <p:cBhvr additive="base">
                                            <p:cTn id="27" dur="1000" fill="hold"/>
                                            <p:tgtEl>
                                              <p:spTgt spid="17"/>
                                            </p:tgtEl>
                                            <p:attrNameLst>
                                              <p:attrName>ppt_x</p:attrName>
                                            </p:attrNameLst>
                                          </p:cBhvr>
                                          <p:tavLst>
                                            <p:tav tm="0">
                                              <p:val>
                                                <p:strVal val="#ppt_x"/>
                                              </p:val>
                                            </p:tav>
                                            <p:tav tm="100000">
                                              <p:val>
                                                <p:strVal val="#ppt_x"/>
                                              </p:val>
                                            </p:tav>
                                          </p:tavLst>
                                        </p:anim>
                                        <p:anim calcmode="lin" valueType="num" p14:bounceEnd="66000">
                                          <p:cBhvr additive="base">
                                            <p:cTn id="28"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000" fill="hold"/>
                                            <p:tgtEl>
                                              <p:spTgt spid="13"/>
                                            </p:tgtEl>
                                            <p:attrNameLst>
                                              <p:attrName>ppt_x</p:attrName>
                                            </p:attrNameLst>
                                          </p:cBhvr>
                                          <p:tavLst>
                                            <p:tav tm="0">
                                              <p:val>
                                                <p:strVal val="#ppt_x"/>
                                              </p:val>
                                            </p:tav>
                                            <p:tav tm="100000">
                                              <p:val>
                                                <p:strVal val="#ppt_x"/>
                                              </p:val>
                                            </p:tav>
                                          </p:tavLst>
                                        </p:anim>
                                        <p:anim calcmode="lin" valueType="num">
                                          <p:cBhvr additive="base">
                                            <p:cTn id="8" dur="10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25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5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ppt_x"/>
                                              </p:val>
                                            </p:tav>
                                            <p:tav tm="100000">
                                              <p:val>
                                                <p:strVal val="#ppt_x"/>
                                              </p:val>
                                            </p:tav>
                                          </p:tavLst>
                                        </p:anim>
                                        <p:anim calcmode="lin" valueType="num">
                                          <p:cBhvr additive="base">
                                            <p:cTn id="20" dur="10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1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1000" fill="hold"/>
                                            <p:tgtEl>
                                              <p:spTgt spid="16"/>
                                            </p:tgtEl>
                                            <p:attrNameLst>
                                              <p:attrName>ppt_x</p:attrName>
                                            </p:attrNameLst>
                                          </p:cBhvr>
                                          <p:tavLst>
                                            <p:tav tm="0">
                                              <p:val>
                                                <p:strVal val="#ppt_x"/>
                                              </p:val>
                                            </p:tav>
                                            <p:tav tm="100000">
                                              <p:val>
                                                <p:strVal val="#ppt_x"/>
                                              </p:val>
                                            </p:tav>
                                          </p:tavLst>
                                        </p:anim>
                                        <p:anim calcmode="lin" valueType="num">
                                          <p:cBhvr additive="base">
                                            <p:cTn id="24" dur="10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125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1000" fill="hold"/>
                                            <p:tgtEl>
                                              <p:spTgt spid="17"/>
                                            </p:tgtEl>
                                            <p:attrNameLst>
                                              <p:attrName>ppt_x</p:attrName>
                                            </p:attrNameLst>
                                          </p:cBhvr>
                                          <p:tavLst>
                                            <p:tav tm="0">
                                              <p:val>
                                                <p:strVal val="#ppt_x"/>
                                              </p:val>
                                            </p:tav>
                                            <p:tav tm="100000">
                                              <p:val>
                                                <p:strVal val="#ppt_x"/>
                                              </p:val>
                                            </p:tav>
                                          </p:tavLst>
                                        </p:anim>
                                        <p:anim calcmode="lin" valueType="num">
                                          <p:cBhvr additive="base">
                                            <p:cTn id="28"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19" name="Rectangle 18">
            <a:extLst>
              <a:ext uri="{FF2B5EF4-FFF2-40B4-BE49-F238E27FC236}">
                <a16:creationId xmlns:a16="http://schemas.microsoft.com/office/drawing/2014/main" id="{383E3430-AE9C-4D4A-B3E1-3BD4C05547D0}"/>
              </a:ext>
            </a:extLst>
          </p:cNvPr>
          <p:cNvSpPr/>
          <p:nvPr/>
        </p:nvSpPr>
        <p:spPr>
          <a:xfrm>
            <a:off x="-277091" y="-64322"/>
            <a:ext cx="9668741" cy="5514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997" name="Google Shape;997;p34"/>
          <p:cNvSpPr/>
          <p:nvPr/>
        </p:nvSpPr>
        <p:spPr>
          <a:xfrm>
            <a:off x="175266" y="552606"/>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txBox="1">
            <a:spLocks noGrp="1"/>
          </p:cNvSpPr>
          <p:nvPr>
            <p:ph type="title"/>
          </p:nvPr>
        </p:nvSpPr>
        <p:spPr>
          <a:xfrm>
            <a:off x="949049" y="617000"/>
            <a:ext cx="3308625" cy="51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Đối tượng</a:t>
            </a:r>
            <a:endParaRPr dirty="0"/>
          </a:p>
        </p:txBody>
      </p:sp>
      <p:sp>
        <p:nvSpPr>
          <p:cNvPr id="999" name="Google Shape;999;p34"/>
          <p:cNvSpPr txBox="1">
            <a:spLocks noGrp="1"/>
          </p:cNvSpPr>
          <p:nvPr>
            <p:ph type="title" idx="2"/>
          </p:nvPr>
        </p:nvSpPr>
        <p:spPr>
          <a:xfrm>
            <a:off x="0" y="611100"/>
            <a:ext cx="951300" cy="51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grpSp>
        <p:nvGrpSpPr>
          <p:cNvPr id="9" name="Group 8">
            <a:extLst>
              <a:ext uri="{FF2B5EF4-FFF2-40B4-BE49-F238E27FC236}">
                <a16:creationId xmlns:a16="http://schemas.microsoft.com/office/drawing/2014/main" id="{EB95D6B1-49ED-447A-BB7A-4F2961BDF853}"/>
              </a:ext>
            </a:extLst>
          </p:cNvPr>
          <p:cNvGrpSpPr/>
          <p:nvPr/>
        </p:nvGrpSpPr>
        <p:grpSpPr>
          <a:xfrm>
            <a:off x="949049" y="1695375"/>
            <a:ext cx="7800975" cy="628800"/>
            <a:chOff x="671512" y="2257350"/>
            <a:chExt cx="7800975" cy="628800"/>
          </a:xfrm>
        </p:grpSpPr>
        <p:sp>
          <p:nvSpPr>
            <p:cNvPr id="23" name="Rectangle: Rounded Corners 22">
              <a:extLst>
                <a:ext uri="{FF2B5EF4-FFF2-40B4-BE49-F238E27FC236}">
                  <a16:creationId xmlns:a16="http://schemas.microsoft.com/office/drawing/2014/main" id="{9D2C9CE3-6968-478A-9169-B6185ECC9507}"/>
                </a:ext>
              </a:extLst>
            </p:cNvPr>
            <p:cNvSpPr/>
            <p:nvPr/>
          </p:nvSpPr>
          <p:spPr>
            <a:xfrm>
              <a:off x="671512" y="2257350"/>
              <a:ext cx="780097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4" name="Oval 23">
              <a:extLst>
                <a:ext uri="{FF2B5EF4-FFF2-40B4-BE49-F238E27FC236}">
                  <a16:creationId xmlns:a16="http://schemas.microsoft.com/office/drawing/2014/main" id="{997B2505-9A6B-4CD4-AB8C-246AA3F72339}"/>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5" name="TextBox 4">
              <a:extLst>
                <a:ext uri="{FF2B5EF4-FFF2-40B4-BE49-F238E27FC236}">
                  <a16:creationId xmlns:a16="http://schemas.microsoft.com/office/drawing/2014/main" id="{5597C026-6509-444B-A6A1-DBC543961234}"/>
                </a:ext>
              </a:extLst>
            </p:cNvPr>
            <p:cNvSpPr txBox="1"/>
            <p:nvPr/>
          </p:nvSpPr>
          <p:spPr>
            <a:xfrm>
              <a:off x="1090612" y="2385030"/>
              <a:ext cx="3852864"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Sinh viên</a:t>
              </a:r>
              <a:endParaRPr lang="vi-VN" sz="2000" b="1" dirty="0">
                <a:solidFill>
                  <a:srgbClr val="FF0000"/>
                </a:solidFill>
                <a:latin typeface="Questrial" panose="020B0604020202020204" charset="0"/>
              </a:endParaRPr>
            </a:p>
          </p:txBody>
        </p:sp>
      </p:grpSp>
      <p:grpSp>
        <p:nvGrpSpPr>
          <p:cNvPr id="18" name="Group 17">
            <a:extLst>
              <a:ext uri="{FF2B5EF4-FFF2-40B4-BE49-F238E27FC236}">
                <a16:creationId xmlns:a16="http://schemas.microsoft.com/office/drawing/2014/main" id="{967BF853-68BE-41C6-B15B-76F9776FBC67}"/>
              </a:ext>
            </a:extLst>
          </p:cNvPr>
          <p:cNvGrpSpPr/>
          <p:nvPr/>
        </p:nvGrpSpPr>
        <p:grpSpPr>
          <a:xfrm>
            <a:off x="949049" y="2491845"/>
            <a:ext cx="7800975" cy="628800"/>
            <a:chOff x="671512" y="2257350"/>
            <a:chExt cx="7800975" cy="628800"/>
          </a:xfrm>
        </p:grpSpPr>
        <p:sp>
          <p:nvSpPr>
            <p:cNvPr id="20" name="Rectangle: Rounded Corners 19">
              <a:extLst>
                <a:ext uri="{FF2B5EF4-FFF2-40B4-BE49-F238E27FC236}">
                  <a16:creationId xmlns:a16="http://schemas.microsoft.com/office/drawing/2014/main" id="{241068FB-5C1E-42E8-B47B-7397240C1F43}"/>
                </a:ext>
              </a:extLst>
            </p:cNvPr>
            <p:cNvSpPr/>
            <p:nvPr/>
          </p:nvSpPr>
          <p:spPr>
            <a:xfrm>
              <a:off x="671512" y="2257350"/>
              <a:ext cx="780097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1" name="Oval 20">
              <a:extLst>
                <a:ext uri="{FF2B5EF4-FFF2-40B4-BE49-F238E27FC236}">
                  <a16:creationId xmlns:a16="http://schemas.microsoft.com/office/drawing/2014/main" id="{084EFAC2-4CCA-4C28-BAE4-9188CBE1C048}"/>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22" name="TextBox 21">
              <a:extLst>
                <a:ext uri="{FF2B5EF4-FFF2-40B4-BE49-F238E27FC236}">
                  <a16:creationId xmlns:a16="http://schemas.microsoft.com/office/drawing/2014/main" id="{4783E0CE-FFAA-4CE6-A32E-706C3E2C6491}"/>
                </a:ext>
              </a:extLst>
            </p:cNvPr>
            <p:cNvSpPr txBox="1"/>
            <p:nvPr/>
          </p:nvSpPr>
          <p:spPr>
            <a:xfrm>
              <a:off x="1090612" y="2385030"/>
              <a:ext cx="4280176"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Giảng viên</a:t>
              </a:r>
              <a:endParaRPr lang="vi-VN" sz="2000" b="1" dirty="0">
                <a:solidFill>
                  <a:srgbClr val="FF0000"/>
                </a:solidFill>
                <a:latin typeface="Questrial" panose="020B0604020202020204" charset="0"/>
              </a:endParaRPr>
            </a:p>
          </p:txBody>
        </p:sp>
      </p:grpSp>
      <p:grpSp>
        <p:nvGrpSpPr>
          <p:cNvPr id="25" name="Group 24">
            <a:extLst>
              <a:ext uri="{FF2B5EF4-FFF2-40B4-BE49-F238E27FC236}">
                <a16:creationId xmlns:a16="http://schemas.microsoft.com/office/drawing/2014/main" id="{49144FBD-E4A6-4127-B830-16F2D204B9AF}"/>
              </a:ext>
            </a:extLst>
          </p:cNvPr>
          <p:cNvGrpSpPr/>
          <p:nvPr/>
        </p:nvGrpSpPr>
        <p:grpSpPr>
          <a:xfrm>
            <a:off x="949049" y="3294594"/>
            <a:ext cx="7800975" cy="628800"/>
            <a:chOff x="671512" y="2257350"/>
            <a:chExt cx="7800975" cy="628800"/>
          </a:xfrm>
        </p:grpSpPr>
        <p:sp>
          <p:nvSpPr>
            <p:cNvPr id="26" name="Rectangle: Rounded Corners 25">
              <a:extLst>
                <a:ext uri="{FF2B5EF4-FFF2-40B4-BE49-F238E27FC236}">
                  <a16:creationId xmlns:a16="http://schemas.microsoft.com/office/drawing/2014/main" id="{F4E78E1E-E728-4F15-A235-9AAE78D9AB6B}"/>
                </a:ext>
              </a:extLst>
            </p:cNvPr>
            <p:cNvSpPr/>
            <p:nvPr/>
          </p:nvSpPr>
          <p:spPr>
            <a:xfrm>
              <a:off x="671512" y="2257350"/>
              <a:ext cx="780097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7" name="Oval 26">
              <a:extLst>
                <a:ext uri="{FF2B5EF4-FFF2-40B4-BE49-F238E27FC236}">
                  <a16:creationId xmlns:a16="http://schemas.microsoft.com/office/drawing/2014/main" id="{BD16BB3B-89AC-40C9-BB87-ED6D2937CCAA}"/>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28" name="TextBox 27">
              <a:extLst>
                <a:ext uri="{FF2B5EF4-FFF2-40B4-BE49-F238E27FC236}">
                  <a16:creationId xmlns:a16="http://schemas.microsoft.com/office/drawing/2014/main" id="{00089CF5-D84E-48CA-A488-D9A6E4C9308B}"/>
                </a:ext>
              </a:extLst>
            </p:cNvPr>
            <p:cNvSpPr txBox="1"/>
            <p:nvPr/>
          </p:nvSpPr>
          <p:spPr>
            <a:xfrm>
              <a:off x="1090612" y="2385030"/>
              <a:ext cx="4280176"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Giáo vụ</a:t>
              </a:r>
              <a:endParaRPr lang="vi-VN" sz="2000" b="1" dirty="0">
                <a:solidFill>
                  <a:srgbClr val="FF0000"/>
                </a:solidFill>
                <a:latin typeface="Questrial" panose="020B0604020202020204" charset="0"/>
              </a:endParaRPr>
            </a:p>
          </p:txBody>
        </p:sp>
      </p:grpSp>
      <p:grpSp>
        <p:nvGrpSpPr>
          <p:cNvPr id="29" name="Group 28">
            <a:extLst>
              <a:ext uri="{FF2B5EF4-FFF2-40B4-BE49-F238E27FC236}">
                <a16:creationId xmlns:a16="http://schemas.microsoft.com/office/drawing/2014/main" id="{09B49B2E-1122-4EE1-8E95-7A6CA11EA9C3}"/>
              </a:ext>
            </a:extLst>
          </p:cNvPr>
          <p:cNvGrpSpPr/>
          <p:nvPr/>
        </p:nvGrpSpPr>
        <p:grpSpPr>
          <a:xfrm>
            <a:off x="949049" y="4083872"/>
            <a:ext cx="7800975" cy="628800"/>
            <a:chOff x="671512" y="2257350"/>
            <a:chExt cx="7800975" cy="628800"/>
          </a:xfrm>
        </p:grpSpPr>
        <p:sp>
          <p:nvSpPr>
            <p:cNvPr id="30" name="Rectangle: Rounded Corners 29">
              <a:extLst>
                <a:ext uri="{FF2B5EF4-FFF2-40B4-BE49-F238E27FC236}">
                  <a16:creationId xmlns:a16="http://schemas.microsoft.com/office/drawing/2014/main" id="{25B295F9-22DF-40BC-94CF-00DAA8B6EC12}"/>
                </a:ext>
              </a:extLst>
            </p:cNvPr>
            <p:cNvSpPr/>
            <p:nvPr/>
          </p:nvSpPr>
          <p:spPr>
            <a:xfrm>
              <a:off x="671512" y="2257350"/>
              <a:ext cx="780097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31" name="Oval 30">
              <a:extLst>
                <a:ext uri="{FF2B5EF4-FFF2-40B4-BE49-F238E27FC236}">
                  <a16:creationId xmlns:a16="http://schemas.microsoft.com/office/drawing/2014/main" id="{94FA8F4E-D4BE-4DBF-A630-92B31459E2CD}"/>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32" name="TextBox 31">
              <a:extLst>
                <a:ext uri="{FF2B5EF4-FFF2-40B4-BE49-F238E27FC236}">
                  <a16:creationId xmlns:a16="http://schemas.microsoft.com/office/drawing/2014/main" id="{2EBBA17B-D1D8-4700-A889-263C7324E5DC}"/>
                </a:ext>
              </a:extLst>
            </p:cNvPr>
            <p:cNvSpPr txBox="1"/>
            <p:nvPr/>
          </p:nvSpPr>
          <p:spPr>
            <a:xfrm>
              <a:off x="1090612" y="2385030"/>
              <a:ext cx="4280176"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Quản trị viên</a:t>
              </a:r>
              <a:endParaRPr lang="vi-VN" sz="2000" b="1" dirty="0">
                <a:solidFill>
                  <a:srgbClr val="FF0000"/>
                </a:solidFill>
                <a:latin typeface="Questrial" panose="020B0604020202020204" charset="0"/>
              </a:endParaRPr>
            </a:p>
          </p:txBody>
        </p:sp>
      </p:grpSp>
      <p:grpSp>
        <p:nvGrpSpPr>
          <p:cNvPr id="2" name="Group 1">
            <a:extLst>
              <a:ext uri="{FF2B5EF4-FFF2-40B4-BE49-F238E27FC236}">
                <a16:creationId xmlns:a16="http://schemas.microsoft.com/office/drawing/2014/main" id="{2A1F3379-771E-430D-5A82-2DB642EDF8CF}"/>
              </a:ext>
            </a:extLst>
          </p:cNvPr>
          <p:cNvGrpSpPr/>
          <p:nvPr/>
        </p:nvGrpSpPr>
        <p:grpSpPr>
          <a:xfrm>
            <a:off x="-5309646" y="-1804292"/>
            <a:ext cx="1290734" cy="1804292"/>
            <a:chOff x="2221079" y="1801675"/>
            <a:chExt cx="1509666" cy="2110333"/>
          </a:xfrm>
        </p:grpSpPr>
        <p:sp>
          <p:nvSpPr>
            <p:cNvPr id="3" name="Rectangle: Rounded Corners 2">
              <a:extLst>
                <a:ext uri="{FF2B5EF4-FFF2-40B4-BE49-F238E27FC236}">
                  <a16:creationId xmlns:a16="http://schemas.microsoft.com/office/drawing/2014/main" id="{2E098EAD-EE63-7952-45A4-EA5E458ABC85}"/>
                </a:ext>
              </a:extLst>
            </p:cNvPr>
            <p:cNvSpPr/>
            <p:nvPr/>
          </p:nvSpPr>
          <p:spPr>
            <a:xfrm>
              <a:off x="2221079" y="1801675"/>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4" name="TextBox 3">
              <a:extLst>
                <a:ext uri="{FF2B5EF4-FFF2-40B4-BE49-F238E27FC236}">
                  <a16:creationId xmlns:a16="http://schemas.microsoft.com/office/drawing/2014/main" id="{CC527B00-F2AA-856C-7CEF-D59F334146C5}"/>
                </a:ext>
              </a:extLst>
            </p:cNvPr>
            <p:cNvSpPr txBox="1"/>
            <p:nvPr/>
          </p:nvSpPr>
          <p:spPr>
            <a:xfrm>
              <a:off x="2445870" y="3415783"/>
              <a:ext cx="1135307" cy="395979"/>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MySQL</a:t>
              </a:r>
              <a:endParaRPr lang="vi-VN" sz="2000" b="1" dirty="0">
                <a:solidFill>
                  <a:srgbClr val="FF0000"/>
                </a:solidFill>
                <a:latin typeface="Questrial" panose="020B0604020202020204" charset="0"/>
              </a:endParaRPr>
            </a:p>
          </p:txBody>
        </p:sp>
        <p:pic>
          <p:nvPicPr>
            <p:cNvPr id="6" name="Picture 5" descr="Logo&#10;&#10;Description automatically generated">
              <a:extLst>
                <a:ext uri="{FF2B5EF4-FFF2-40B4-BE49-F238E27FC236}">
                  <a16:creationId xmlns:a16="http://schemas.microsoft.com/office/drawing/2014/main" id="{6F9EFF55-B19E-C130-B871-EF84035B3D51}"/>
                </a:ext>
              </a:extLst>
            </p:cNvPr>
            <p:cNvPicPr>
              <a:picLocks noChangeAspect="1"/>
            </p:cNvPicPr>
            <p:nvPr/>
          </p:nvPicPr>
          <p:blipFill>
            <a:blip r:embed="rId3"/>
            <a:stretch>
              <a:fillRect/>
            </a:stretch>
          </p:blipFill>
          <p:spPr>
            <a:xfrm>
              <a:off x="2272246" y="2066350"/>
              <a:ext cx="1418011" cy="1044226"/>
            </a:xfrm>
            <a:prstGeom prst="rect">
              <a:avLst/>
            </a:prstGeom>
          </p:spPr>
        </p:pic>
      </p:grpSp>
      <p:grpSp>
        <p:nvGrpSpPr>
          <p:cNvPr id="7" name="Group 6">
            <a:extLst>
              <a:ext uri="{FF2B5EF4-FFF2-40B4-BE49-F238E27FC236}">
                <a16:creationId xmlns:a16="http://schemas.microsoft.com/office/drawing/2014/main" id="{CF50BD82-BE46-FD31-7F26-ECA09C858D63}"/>
              </a:ext>
            </a:extLst>
          </p:cNvPr>
          <p:cNvGrpSpPr/>
          <p:nvPr/>
        </p:nvGrpSpPr>
        <p:grpSpPr>
          <a:xfrm>
            <a:off x="-5553461" y="3563275"/>
            <a:ext cx="1345881" cy="1797788"/>
            <a:chOff x="455088" y="1814967"/>
            <a:chExt cx="1579862" cy="2110333"/>
          </a:xfrm>
        </p:grpSpPr>
        <p:sp>
          <p:nvSpPr>
            <p:cNvPr id="8" name="Rectangle: Rounded Corners 7">
              <a:extLst>
                <a:ext uri="{FF2B5EF4-FFF2-40B4-BE49-F238E27FC236}">
                  <a16:creationId xmlns:a16="http://schemas.microsoft.com/office/drawing/2014/main" id="{D9D66F12-5C04-C373-223F-E00C2D91ECF1}"/>
                </a:ext>
              </a:extLst>
            </p:cNvPr>
            <p:cNvSpPr/>
            <p:nvPr/>
          </p:nvSpPr>
          <p:spPr>
            <a:xfrm>
              <a:off x="494700" y="1814967"/>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10" name="TextBox 9">
              <a:extLst>
                <a:ext uri="{FF2B5EF4-FFF2-40B4-BE49-F238E27FC236}">
                  <a16:creationId xmlns:a16="http://schemas.microsoft.com/office/drawing/2014/main" id="{6D2F8AC4-1CA8-003C-7E62-3587B413A6C2}"/>
                </a:ext>
              </a:extLst>
            </p:cNvPr>
            <p:cNvSpPr txBox="1"/>
            <p:nvPr/>
          </p:nvSpPr>
          <p:spPr>
            <a:xfrm>
              <a:off x="624865" y="3462631"/>
              <a:ext cx="1220770" cy="338554"/>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PHP 7.4</a:t>
              </a:r>
              <a:endParaRPr lang="vi-VN" sz="1600" b="1" dirty="0">
                <a:solidFill>
                  <a:srgbClr val="FF0000"/>
                </a:solidFill>
                <a:latin typeface="Questrial" panose="020B0604020202020204" charset="0"/>
              </a:endParaRPr>
            </a:p>
          </p:txBody>
        </p:sp>
        <p:pic>
          <p:nvPicPr>
            <p:cNvPr id="11" name="Picture 10" descr="Logo&#10;&#10;Description automatically generated">
              <a:extLst>
                <a:ext uri="{FF2B5EF4-FFF2-40B4-BE49-F238E27FC236}">
                  <a16:creationId xmlns:a16="http://schemas.microsoft.com/office/drawing/2014/main" id="{68F66C74-43D5-F4DD-F59F-332D1C3DE341}"/>
                </a:ext>
              </a:extLst>
            </p:cNvPr>
            <p:cNvPicPr>
              <a:picLocks noChangeAspect="1"/>
            </p:cNvPicPr>
            <p:nvPr/>
          </p:nvPicPr>
          <p:blipFill>
            <a:blip r:embed="rId4"/>
            <a:stretch>
              <a:fillRect/>
            </a:stretch>
          </p:blipFill>
          <p:spPr>
            <a:xfrm>
              <a:off x="455088" y="2371233"/>
              <a:ext cx="1579862" cy="891354"/>
            </a:xfrm>
            <a:prstGeom prst="rect">
              <a:avLst/>
            </a:prstGeom>
          </p:spPr>
        </p:pic>
      </p:grpSp>
      <p:grpSp>
        <p:nvGrpSpPr>
          <p:cNvPr id="12" name="Group 11">
            <a:extLst>
              <a:ext uri="{FF2B5EF4-FFF2-40B4-BE49-F238E27FC236}">
                <a16:creationId xmlns:a16="http://schemas.microsoft.com/office/drawing/2014/main" id="{3BBCCA7A-F48E-DE44-D332-B7888F542180}"/>
              </a:ext>
            </a:extLst>
          </p:cNvPr>
          <p:cNvGrpSpPr/>
          <p:nvPr/>
        </p:nvGrpSpPr>
        <p:grpSpPr>
          <a:xfrm>
            <a:off x="-4368857" y="924160"/>
            <a:ext cx="1286082" cy="1797789"/>
            <a:chOff x="7046540" y="1808464"/>
            <a:chExt cx="1509666" cy="2110333"/>
          </a:xfrm>
        </p:grpSpPr>
        <p:sp>
          <p:nvSpPr>
            <p:cNvPr id="13" name="Rectangle: Rounded Corners 12">
              <a:extLst>
                <a:ext uri="{FF2B5EF4-FFF2-40B4-BE49-F238E27FC236}">
                  <a16:creationId xmlns:a16="http://schemas.microsoft.com/office/drawing/2014/main" id="{7FA056C2-4255-1CDD-8F55-355A7114147B}"/>
                </a:ext>
              </a:extLst>
            </p:cNvPr>
            <p:cNvSpPr/>
            <p:nvPr/>
          </p:nvSpPr>
          <p:spPr>
            <a:xfrm>
              <a:off x="7046540" y="1808464"/>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pic>
          <p:nvPicPr>
            <p:cNvPr id="14" name="Picture 13">
              <a:extLst>
                <a:ext uri="{FF2B5EF4-FFF2-40B4-BE49-F238E27FC236}">
                  <a16:creationId xmlns:a16="http://schemas.microsoft.com/office/drawing/2014/main" id="{513919EB-9C91-66B2-7B3A-6740291D7AF4}"/>
                </a:ext>
              </a:extLst>
            </p:cNvPr>
            <p:cNvPicPr>
              <a:picLocks noChangeAspect="1"/>
            </p:cNvPicPr>
            <p:nvPr/>
          </p:nvPicPr>
          <p:blipFill rotWithShape="1">
            <a:blip r:embed="rId5"/>
            <a:srcRect l="-6005" r="-5945"/>
            <a:stretch/>
          </p:blipFill>
          <p:spPr>
            <a:xfrm>
              <a:off x="7360055" y="2241614"/>
              <a:ext cx="979977" cy="910397"/>
            </a:xfrm>
            <a:prstGeom prst="rect">
              <a:avLst/>
            </a:prstGeom>
          </p:spPr>
        </p:pic>
        <p:sp>
          <p:nvSpPr>
            <p:cNvPr id="15" name="TextBox 14">
              <a:extLst>
                <a:ext uri="{FF2B5EF4-FFF2-40B4-BE49-F238E27FC236}">
                  <a16:creationId xmlns:a16="http://schemas.microsoft.com/office/drawing/2014/main" id="{AA8FDA4C-A267-F5D3-E5FB-3249EA2CD78B}"/>
                </a:ext>
              </a:extLst>
            </p:cNvPr>
            <p:cNvSpPr txBox="1"/>
            <p:nvPr/>
          </p:nvSpPr>
          <p:spPr>
            <a:xfrm>
              <a:off x="7261527" y="3399604"/>
              <a:ext cx="1062516" cy="397411"/>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Laravel</a:t>
              </a:r>
              <a:endParaRPr lang="vi-VN" sz="2000" b="1" dirty="0">
                <a:solidFill>
                  <a:srgbClr val="FF0000"/>
                </a:solidFill>
                <a:latin typeface="Questrial" panose="020B0604020202020204" charset="0"/>
              </a:endParaRPr>
            </a:p>
          </p:txBody>
        </p:sp>
      </p:grpSp>
      <p:grpSp>
        <p:nvGrpSpPr>
          <p:cNvPr id="16" name="Group 15">
            <a:extLst>
              <a:ext uri="{FF2B5EF4-FFF2-40B4-BE49-F238E27FC236}">
                <a16:creationId xmlns:a16="http://schemas.microsoft.com/office/drawing/2014/main" id="{BEB69997-A456-C1C5-D06B-DCDF9D11C94B}"/>
              </a:ext>
            </a:extLst>
          </p:cNvPr>
          <p:cNvGrpSpPr/>
          <p:nvPr/>
        </p:nvGrpSpPr>
        <p:grpSpPr>
          <a:xfrm>
            <a:off x="10157166" y="-1485085"/>
            <a:ext cx="1290734" cy="1804292"/>
            <a:chOff x="3814752" y="1801674"/>
            <a:chExt cx="1509666" cy="2110333"/>
          </a:xfrm>
        </p:grpSpPr>
        <p:sp>
          <p:nvSpPr>
            <p:cNvPr id="17" name="Rectangle: Rounded Corners 16">
              <a:extLst>
                <a:ext uri="{FF2B5EF4-FFF2-40B4-BE49-F238E27FC236}">
                  <a16:creationId xmlns:a16="http://schemas.microsoft.com/office/drawing/2014/main" id="{F0A55168-CB50-35A3-7392-E4EE318BFF72}"/>
                </a:ext>
              </a:extLst>
            </p:cNvPr>
            <p:cNvSpPr/>
            <p:nvPr/>
          </p:nvSpPr>
          <p:spPr>
            <a:xfrm>
              <a:off x="3814752" y="1801674"/>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pic>
          <p:nvPicPr>
            <p:cNvPr id="33" name="Picture 32" descr="Logo, icon, company name&#10;&#10;Description automatically generated">
              <a:extLst>
                <a:ext uri="{FF2B5EF4-FFF2-40B4-BE49-F238E27FC236}">
                  <a16:creationId xmlns:a16="http://schemas.microsoft.com/office/drawing/2014/main" id="{CCA2AD3E-113D-95C0-42A5-0A289E0AC343}"/>
                </a:ext>
              </a:extLst>
            </p:cNvPr>
            <p:cNvPicPr>
              <a:picLocks noChangeAspect="1"/>
            </p:cNvPicPr>
            <p:nvPr/>
          </p:nvPicPr>
          <p:blipFill rotWithShape="1">
            <a:blip r:embed="rId6"/>
            <a:srcRect l="50000"/>
            <a:stretch/>
          </p:blipFill>
          <p:spPr>
            <a:xfrm>
              <a:off x="4147425" y="2089679"/>
              <a:ext cx="784833" cy="997567"/>
            </a:xfrm>
            <a:prstGeom prst="rect">
              <a:avLst/>
            </a:prstGeom>
          </p:spPr>
        </p:pic>
        <p:sp>
          <p:nvSpPr>
            <p:cNvPr id="34" name="TextBox 33">
              <a:extLst>
                <a:ext uri="{FF2B5EF4-FFF2-40B4-BE49-F238E27FC236}">
                  <a16:creationId xmlns:a16="http://schemas.microsoft.com/office/drawing/2014/main" id="{CBEC8EC9-9709-AE31-9C4F-68F26F203529}"/>
                </a:ext>
              </a:extLst>
            </p:cNvPr>
            <p:cNvSpPr txBox="1"/>
            <p:nvPr/>
          </p:nvSpPr>
          <p:spPr>
            <a:xfrm>
              <a:off x="3953931" y="3413718"/>
              <a:ext cx="1207499" cy="400110"/>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HTML</a:t>
              </a:r>
              <a:r>
                <a:rPr lang="en-US" sz="2000" b="1" dirty="0">
                  <a:solidFill>
                    <a:srgbClr val="FF0000"/>
                  </a:solidFill>
                  <a:latin typeface="Questrial" panose="020B0604020202020204" charset="0"/>
                </a:rPr>
                <a:t> 5</a:t>
              </a:r>
              <a:endParaRPr lang="vi-VN" sz="2000" b="1" dirty="0">
                <a:solidFill>
                  <a:srgbClr val="FF0000"/>
                </a:solidFill>
                <a:latin typeface="Questrial" panose="020B0604020202020204" charset="0"/>
              </a:endParaRPr>
            </a:p>
          </p:txBody>
        </p:sp>
      </p:grpSp>
      <p:grpSp>
        <p:nvGrpSpPr>
          <p:cNvPr id="35" name="Group 34">
            <a:extLst>
              <a:ext uri="{FF2B5EF4-FFF2-40B4-BE49-F238E27FC236}">
                <a16:creationId xmlns:a16="http://schemas.microsoft.com/office/drawing/2014/main" id="{E34F833E-C738-57A9-496B-9EE7DC585921}"/>
              </a:ext>
            </a:extLst>
          </p:cNvPr>
          <p:cNvGrpSpPr/>
          <p:nvPr/>
        </p:nvGrpSpPr>
        <p:grpSpPr>
          <a:xfrm>
            <a:off x="11977757" y="4859124"/>
            <a:ext cx="1286082" cy="1797789"/>
            <a:chOff x="7046540" y="1808464"/>
            <a:chExt cx="1509666" cy="2110333"/>
          </a:xfrm>
        </p:grpSpPr>
        <p:sp>
          <p:nvSpPr>
            <p:cNvPr id="36" name="Rectangle: Rounded Corners 35">
              <a:extLst>
                <a:ext uri="{FF2B5EF4-FFF2-40B4-BE49-F238E27FC236}">
                  <a16:creationId xmlns:a16="http://schemas.microsoft.com/office/drawing/2014/main" id="{64053A54-C28B-C486-C787-C2F8C371369D}"/>
                </a:ext>
              </a:extLst>
            </p:cNvPr>
            <p:cNvSpPr/>
            <p:nvPr/>
          </p:nvSpPr>
          <p:spPr>
            <a:xfrm>
              <a:off x="7046540" y="1808464"/>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pic>
          <p:nvPicPr>
            <p:cNvPr id="37" name="Picture 36" descr="Logo, icon, company name&#10;&#10;Description automatically generated">
              <a:extLst>
                <a:ext uri="{FF2B5EF4-FFF2-40B4-BE49-F238E27FC236}">
                  <a16:creationId xmlns:a16="http://schemas.microsoft.com/office/drawing/2014/main" id="{9ADF40BA-FA40-9018-B096-C60FF8F819B9}"/>
                </a:ext>
              </a:extLst>
            </p:cNvPr>
            <p:cNvPicPr>
              <a:picLocks noChangeAspect="1"/>
            </p:cNvPicPr>
            <p:nvPr/>
          </p:nvPicPr>
          <p:blipFill rotWithShape="1">
            <a:blip r:embed="rId6"/>
            <a:srcRect r="51742"/>
            <a:stretch/>
          </p:blipFill>
          <p:spPr>
            <a:xfrm>
              <a:off x="7393547" y="2117515"/>
              <a:ext cx="819743" cy="997567"/>
            </a:xfrm>
            <a:prstGeom prst="rect">
              <a:avLst/>
            </a:prstGeom>
          </p:spPr>
        </p:pic>
        <p:sp>
          <p:nvSpPr>
            <p:cNvPr id="38" name="TextBox 37">
              <a:extLst>
                <a:ext uri="{FF2B5EF4-FFF2-40B4-BE49-F238E27FC236}">
                  <a16:creationId xmlns:a16="http://schemas.microsoft.com/office/drawing/2014/main" id="{627CE087-6F7B-F64B-5E0A-364EA3C10AD2}"/>
                </a:ext>
              </a:extLst>
            </p:cNvPr>
            <p:cNvSpPr txBox="1"/>
            <p:nvPr/>
          </p:nvSpPr>
          <p:spPr>
            <a:xfrm>
              <a:off x="7374485" y="3466082"/>
              <a:ext cx="843821" cy="338554"/>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CSS</a:t>
              </a:r>
              <a:endParaRPr lang="vi-VN" sz="2000" b="1" dirty="0">
                <a:solidFill>
                  <a:srgbClr val="FF0000"/>
                </a:solidFill>
                <a:latin typeface="Questrial" panose="020B0604020202020204" charset="0"/>
              </a:endParaRPr>
            </a:p>
          </p:txBody>
        </p:sp>
      </p:grpSp>
      <p:grpSp>
        <p:nvGrpSpPr>
          <p:cNvPr id="39" name="Group 38">
            <a:extLst>
              <a:ext uri="{FF2B5EF4-FFF2-40B4-BE49-F238E27FC236}">
                <a16:creationId xmlns:a16="http://schemas.microsoft.com/office/drawing/2014/main" id="{39D993FD-DF8C-FB1C-76A7-E3BF5EE04C8B}"/>
              </a:ext>
            </a:extLst>
          </p:cNvPr>
          <p:cNvGrpSpPr/>
          <p:nvPr/>
        </p:nvGrpSpPr>
        <p:grpSpPr>
          <a:xfrm>
            <a:off x="11714830" y="284376"/>
            <a:ext cx="1366322" cy="1797789"/>
            <a:chOff x="5395589" y="1801674"/>
            <a:chExt cx="1603856" cy="2110333"/>
          </a:xfrm>
        </p:grpSpPr>
        <p:sp>
          <p:nvSpPr>
            <p:cNvPr id="40" name="Rectangle: Rounded Corners 39">
              <a:extLst>
                <a:ext uri="{FF2B5EF4-FFF2-40B4-BE49-F238E27FC236}">
                  <a16:creationId xmlns:a16="http://schemas.microsoft.com/office/drawing/2014/main" id="{96C15309-A7DB-3104-08CF-FEC08F91D2A4}"/>
                </a:ext>
              </a:extLst>
            </p:cNvPr>
            <p:cNvSpPr/>
            <p:nvPr/>
          </p:nvSpPr>
          <p:spPr>
            <a:xfrm>
              <a:off x="5442684" y="1801674"/>
              <a:ext cx="1509666" cy="2110333"/>
            </a:xfrm>
            <a:prstGeom prst="roundRect">
              <a:avLst>
                <a:gd name="adj" fmla="val 667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41" name="TextBox 40">
              <a:extLst>
                <a:ext uri="{FF2B5EF4-FFF2-40B4-BE49-F238E27FC236}">
                  <a16:creationId xmlns:a16="http://schemas.microsoft.com/office/drawing/2014/main" id="{6E5DB7D5-54CB-1D6C-1717-144F82E82DBA}"/>
                </a:ext>
              </a:extLst>
            </p:cNvPr>
            <p:cNvSpPr txBox="1"/>
            <p:nvPr/>
          </p:nvSpPr>
          <p:spPr>
            <a:xfrm>
              <a:off x="5395589" y="3422119"/>
              <a:ext cx="1603856" cy="338555"/>
            </a:xfrm>
            <a:prstGeom prst="rect">
              <a:avLst/>
            </a:prstGeom>
            <a:noFill/>
          </p:spPr>
          <p:txBody>
            <a:bodyPr wrap="square" rtlCol="0" anchor="ctr">
              <a:spAutoFit/>
            </a:bodyPr>
            <a:lstStyle/>
            <a:p>
              <a:pPr algn="ctr"/>
              <a:r>
                <a:rPr lang="en-US" sz="1600" b="1" dirty="0">
                  <a:solidFill>
                    <a:srgbClr val="FF0000"/>
                  </a:solidFill>
                  <a:latin typeface="Questrial" panose="020B0604020202020204" charset="0"/>
                </a:rPr>
                <a:t>JavaScript</a:t>
              </a:r>
              <a:endParaRPr lang="en-US" sz="2000" b="1" dirty="0">
                <a:solidFill>
                  <a:srgbClr val="FF0000"/>
                </a:solidFill>
                <a:latin typeface="Questrial" panose="020B0604020202020204" charset="0"/>
              </a:endParaRPr>
            </a:p>
          </p:txBody>
        </p:sp>
        <p:pic>
          <p:nvPicPr>
            <p:cNvPr id="42" name="Picture 41" descr="Logo&#10;&#10;Description automatically generated">
              <a:extLst>
                <a:ext uri="{FF2B5EF4-FFF2-40B4-BE49-F238E27FC236}">
                  <a16:creationId xmlns:a16="http://schemas.microsoft.com/office/drawing/2014/main" id="{0231BD42-4045-C667-3398-0B8780382761}"/>
                </a:ext>
              </a:extLst>
            </p:cNvPr>
            <p:cNvPicPr>
              <a:picLocks noChangeAspect="1"/>
            </p:cNvPicPr>
            <p:nvPr/>
          </p:nvPicPr>
          <p:blipFill>
            <a:blip r:embed="rId7"/>
            <a:stretch>
              <a:fillRect/>
            </a:stretch>
          </p:blipFill>
          <p:spPr>
            <a:xfrm>
              <a:off x="5879024" y="2311726"/>
              <a:ext cx="638458" cy="638458"/>
            </a:xfrm>
            <a:prstGeom prst="rect">
              <a:avLst/>
            </a:prstGeom>
          </p:spPr>
        </p:pic>
      </p:grpSp>
    </p:spTree>
    <p:extLst>
      <p:ext uri="{BB962C8B-B14F-4D97-AF65-F5344CB8AC3E}">
        <p14:creationId xmlns:p14="http://schemas.microsoft.com/office/powerpoint/2010/main" val="3812056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14:presetBounceEnd="72000">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14:bounceEnd="72000">
                                          <p:cBhvr additive="base">
                                            <p:cTn id="7" dur="1250" fill="hold"/>
                                            <p:tgtEl>
                                              <p:spTgt spid="9"/>
                                            </p:tgtEl>
                                            <p:attrNameLst>
                                              <p:attrName>ppt_x</p:attrName>
                                            </p:attrNameLst>
                                          </p:cBhvr>
                                          <p:tavLst>
                                            <p:tav tm="0">
                                              <p:val>
                                                <p:strVal val="1+#ppt_w/2"/>
                                              </p:val>
                                            </p:tav>
                                            <p:tav tm="100000">
                                              <p:val>
                                                <p:strVal val="#ppt_x"/>
                                              </p:val>
                                            </p:tav>
                                          </p:tavLst>
                                        </p:anim>
                                        <p:anim calcmode="lin" valueType="num" p14:bounceEnd="72000">
                                          <p:cBhvr additive="base">
                                            <p:cTn id="8" dur="12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72000">
                                      <p:stCondLst>
                                        <p:cond delay="250"/>
                                      </p:stCondLst>
                                      <p:childTnLst>
                                        <p:set>
                                          <p:cBhvr>
                                            <p:cTn id="10" dur="1" fill="hold">
                                              <p:stCondLst>
                                                <p:cond delay="0"/>
                                              </p:stCondLst>
                                            </p:cTn>
                                            <p:tgtEl>
                                              <p:spTgt spid="18"/>
                                            </p:tgtEl>
                                            <p:attrNameLst>
                                              <p:attrName>style.visibility</p:attrName>
                                            </p:attrNameLst>
                                          </p:cBhvr>
                                          <p:to>
                                            <p:strVal val="visible"/>
                                          </p:to>
                                        </p:set>
                                        <p:anim calcmode="lin" valueType="num" p14:bounceEnd="72000">
                                          <p:cBhvr additive="base">
                                            <p:cTn id="11" dur="1250" fill="hold"/>
                                            <p:tgtEl>
                                              <p:spTgt spid="18"/>
                                            </p:tgtEl>
                                            <p:attrNameLst>
                                              <p:attrName>ppt_x</p:attrName>
                                            </p:attrNameLst>
                                          </p:cBhvr>
                                          <p:tavLst>
                                            <p:tav tm="0">
                                              <p:val>
                                                <p:strVal val="1+#ppt_w/2"/>
                                              </p:val>
                                            </p:tav>
                                            <p:tav tm="100000">
                                              <p:val>
                                                <p:strVal val="#ppt_x"/>
                                              </p:val>
                                            </p:tav>
                                          </p:tavLst>
                                        </p:anim>
                                        <p:anim calcmode="lin" valueType="num" p14:bounceEnd="72000">
                                          <p:cBhvr additive="base">
                                            <p:cTn id="12" dur="125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72000">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14:bounceEnd="72000">
                                          <p:cBhvr additive="base">
                                            <p:cTn id="15" dur="1250" fill="hold"/>
                                            <p:tgtEl>
                                              <p:spTgt spid="25"/>
                                            </p:tgtEl>
                                            <p:attrNameLst>
                                              <p:attrName>ppt_x</p:attrName>
                                            </p:attrNameLst>
                                          </p:cBhvr>
                                          <p:tavLst>
                                            <p:tav tm="0">
                                              <p:val>
                                                <p:strVal val="1+#ppt_w/2"/>
                                              </p:val>
                                            </p:tav>
                                            <p:tav tm="100000">
                                              <p:val>
                                                <p:strVal val="#ppt_x"/>
                                              </p:val>
                                            </p:tav>
                                          </p:tavLst>
                                        </p:anim>
                                        <p:anim calcmode="lin" valueType="num" p14:bounceEnd="72000">
                                          <p:cBhvr additive="base">
                                            <p:cTn id="16" dur="1250" fill="hold"/>
                                            <p:tgtEl>
                                              <p:spTgt spid="25"/>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72000">
                                      <p:stCondLst>
                                        <p:cond delay="750"/>
                                      </p:stCondLst>
                                      <p:childTnLst>
                                        <p:set>
                                          <p:cBhvr>
                                            <p:cTn id="18" dur="1" fill="hold">
                                              <p:stCondLst>
                                                <p:cond delay="0"/>
                                              </p:stCondLst>
                                            </p:cTn>
                                            <p:tgtEl>
                                              <p:spTgt spid="29"/>
                                            </p:tgtEl>
                                            <p:attrNameLst>
                                              <p:attrName>style.visibility</p:attrName>
                                            </p:attrNameLst>
                                          </p:cBhvr>
                                          <p:to>
                                            <p:strVal val="visible"/>
                                          </p:to>
                                        </p:set>
                                        <p:anim calcmode="lin" valueType="num" p14:bounceEnd="72000">
                                          <p:cBhvr additive="base">
                                            <p:cTn id="19" dur="1250" fill="hold"/>
                                            <p:tgtEl>
                                              <p:spTgt spid="29"/>
                                            </p:tgtEl>
                                            <p:attrNameLst>
                                              <p:attrName>ppt_x</p:attrName>
                                            </p:attrNameLst>
                                          </p:cBhvr>
                                          <p:tavLst>
                                            <p:tav tm="0">
                                              <p:val>
                                                <p:strVal val="1+#ppt_w/2"/>
                                              </p:val>
                                            </p:tav>
                                            <p:tav tm="100000">
                                              <p:val>
                                                <p:strVal val="#ppt_x"/>
                                              </p:val>
                                            </p:tav>
                                          </p:tavLst>
                                        </p:anim>
                                        <p:anim calcmode="lin" valueType="num" p14:bounceEnd="72000">
                                          <p:cBhvr additive="base">
                                            <p:cTn id="20" dur="125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250" fill="hold"/>
                                            <p:tgtEl>
                                              <p:spTgt spid="9"/>
                                            </p:tgtEl>
                                            <p:attrNameLst>
                                              <p:attrName>ppt_x</p:attrName>
                                            </p:attrNameLst>
                                          </p:cBhvr>
                                          <p:tavLst>
                                            <p:tav tm="0">
                                              <p:val>
                                                <p:strVal val="1+#ppt_w/2"/>
                                              </p:val>
                                            </p:tav>
                                            <p:tav tm="100000">
                                              <p:val>
                                                <p:strVal val="#ppt_x"/>
                                              </p:val>
                                            </p:tav>
                                          </p:tavLst>
                                        </p:anim>
                                        <p:anim calcmode="lin" valueType="num">
                                          <p:cBhvr additive="base">
                                            <p:cTn id="8" dur="12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250" fill="hold"/>
                                            <p:tgtEl>
                                              <p:spTgt spid="18"/>
                                            </p:tgtEl>
                                            <p:attrNameLst>
                                              <p:attrName>ppt_x</p:attrName>
                                            </p:attrNameLst>
                                          </p:cBhvr>
                                          <p:tavLst>
                                            <p:tav tm="0">
                                              <p:val>
                                                <p:strVal val="1+#ppt_w/2"/>
                                              </p:val>
                                            </p:tav>
                                            <p:tav tm="100000">
                                              <p:val>
                                                <p:strVal val="#ppt_x"/>
                                              </p:val>
                                            </p:tav>
                                          </p:tavLst>
                                        </p:anim>
                                        <p:anim calcmode="lin" valueType="num">
                                          <p:cBhvr additive="base">
                                            <p:cTn id="12" dur="125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250" fill="hold"/>
                                            <p:tgtEl>
                                              <p:spTgt spid="25"/>
                                            </p:tgtEl>
                                            <p:attrNameLst>
                                              <p:attrName>ppt_x</p:attrName>
                                            </p:attrNameLst>
                                          </p:cBhvr>
                                          <p:tavLst>
                                            <p:tav tm="0">
                                              <p:val>
                                                <p:strVal val="1+#ppt_w/2"/>
                                              </p:val>
                                            </p:tav>
                                            <p:tav tm="100000">
                                              <p:val>
                                                <p:strVal val="#ppt_x"/>
                                              </p:val>
                                            </p:tav>
                                          </p:tavLst>
                                        </p:anim>
                                        <p:anim calcmode="lin" valueType="num">
                                          <p:cBhvr additive="base">
                                            <p:cTn id="16" dur="1250" fill="hold"/>
                                            <p:tgtEl>
                                              <p:spTgt spid="25"/>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75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1250" fill="hold"/>
                                            <p:tgtEl>
                                              <p:spTgt spid="29"/>
                                            </p:tgtEl>
                                            <p:attrNameLst>
                                              <p:attrName>ppt_x</p:attrName>
                                            </p:attrNameLst>
                                          </p:cBhvr>
                                          <p:tavLst>
                                            <p:tav tm="0">
                                              <p:val>
                                                <p:strVal val="1+#ppt_w/2"/>
                                              </p:val>
                                            </p:tav>
                                            <p:tav tm="100000">
                                              <p:val>
                                                <p:strVal val="#ppt_x"/>
                                              </p:val>
                                            </p:tav>
                                          </p:tavLst>
                                        </p:anim>
                                        <p:anim calcmode="lin" valueType="num">
                                          <p:cBhvr additive="base">
                                            <p:cTn id="20" dur="125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19" name="Rectangle 18">
            <a:extLst>
              <a:ext uri="{FF2B5EF4-FFF2-40B4-BE49-F238E27FC236}">
                <a16:creationId xmlns:a16="http://schemas.microsoft.com/office/drawing/2014/main" id="{383E3430-AE9C-4D4A-B3E1-3BD4C05547D0}"/>
              </a:ext>
            </a:extLst>
          </p:cNvPr>
          <p:cNvSpPr/>
          <p:nvPr/>
        </p:nvSpPr>
        <p:spPr>
          <a:xfrm>
            <a:off x="-9525" y="-60370"/>
            <a:ext cx="9668741" cy="5514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997" name="Google Shape;997;p34"/>
          <p:cNvSpPr/>
          <p:nvPr/>
        </p:nvSpPr>
        <p:spPr>
          <a:xfrm>
            <a:off x="-34284" y="-1141862"/>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txBox="1">
            <a:spLocks noGrp="1"/>
          </p:cNvSpPr>
          <p:nvPr>
            <p:ph type="title"/>
          </p:nvPr>
        </p:nvSpPr>
        <p:spPr>
          <a:xfrm>
            <a:off x="739499" y="-1077468"/>
            <a:ext cx="3308625" cy="51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Đối tượng</a:t>
            </a:r>
            <a:endParaRPr dirty="0"/>
          </a:p>
        </p:txBody>
      </p:sp>
      <p:sp>
        <p:nvSpPr>
          <p:cNvPr id="999" name="Google Shape;999;p34"/>
          <p:cNvSpPr txBox="1">
            <a:spLocks noGrp="1"/>
          </p:cNvSpPr>
          <p:nvPr>
            <p:ph type="title" idx="2"/>
          </p:nvPr>
        </p:nvSpPr>
        <p:spPr>
          <a:xfrm>
            <a:off x="-209550" y="-1083368"/>
            <a:ext cx="951300" cy="51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grpSp>
        <p:nvGrpSpPr>
          <p:cNvPr id="25" name="Group 24">
            <a:extLst>
              <a:ext uri="{FF2B5EF4-FFF2-40B4-BE49-F238E27FC236}">
                <a16:creationId xmlns:a16="http://schemas.microsoft.com/office/drawing/2014/main" id="{49144FBD-E4A6-4127-B830-16F2D204B9AF}"/>
              </a:ext>
            </a:extLst>
          </p:cNvPr>
          <p:cNvGrpSpPr/>
          <p:nvPr/>
        </p:nvGrpSpPr>
        <p:grpSpPr>
          <a:xfrm>
            <a:off x="16878299" y="3336377"/>
            <a:ext cx="7800975" cy="628800"/>
            <a:chOff x="671512" y="2257350"/>
            <a:chExt cx="7800975" cy="628800"/>
          </a:xfrm>
        </p:grpSpPr>
        <p:sp>
          <p:nvSpPr>
            <p:cNvPr id="26" name="Rectangle: Rounded Corners 25">
              <a:extLst>
                <a:ext uri="{FF2B5EF4-FFF2-40B4-BE49-F238E27FC236}">
                  <a16:creationId xmlns:a16="http://schemas.microsoft.com/office/drawing/2014/main" id="{F4E78E1E-E728-4F15-A235-9AAE78D9AB6B}"/>
                </a:ext>
              </a:extLst>
            </p:cNvPr>
            <p:cNvSpPr/>
            <p:nvPr/>
          </p:nvSpPr>
          <p:spPr>
            <a:xfrm>
              <a:off x="671512" y="2257350"/>
              <a:ext cx="780097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7" name="Oval 26">
              <a:extLst>
                <a:ext uri="{FF2B5EF4-FFF2-40B4-BE49-F238E27FC236}">
                  <a16:creationId xmlns:a16="http://schemas.microsoft.com/office/drawing/2014/main" id="{BD16BB3B-89AC-40C9-BB87-ED6D2937CCAA}"/>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28" name="TextBox 27">
              <a:extLst>
                <a:ext uri="{FF2B5EF4-FFF2-40B4-BE49-F238E27FC236}">
                  <a16:creationId xmlns:a16="http://schemas.microsoft.com/office/drawing/2014/main" id="{00089CF5-D84E-48CA-A488-D9A6E4C9308B}"/>
                </a:ext>
              </a:extLst>
            </p:cNvPr>
            <p:cNvSpPr txBox="1"/>
            <p:nvPr/>
          </p:nvSpPr>
          <p:spPr>
            <a:xfrm>
              <a:off x="1090612" y="2385030"/>
              <a:ext cx="4280176"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Nhân viên</a:t>
              </a:r>
              <a:endParaRPr lang="vi-VN" sz="2000" b="1" dirty="0">
                <a:solidFill>
                  <a:srgbClr val="FF0000"/>
                </a:solidFill>
                <a:latin typeface="Questrial" panose="020B0604020202020204" charset="0"/>
              </a:endParaRPr>
            </a:p>
          </p:txBody>
        </p:sp>
      </p:grpSp>
      <p:grpSp>
        <p:nvGrpSpPr>
          <p:cNvPr id="29" name="Group 28">
            <a:extLst>
              <a:ext uri="{FF2B5EF4-FFF2-40B4-BE49-F238E27FC236}">
                <a16:creationId xmlns:a16="http://schemas.microsoft.com/office/drawing/2014/main" id="{09B49B2E-1122-4EE1-8E95-7A6CA11EA9C3}"/>
              </a:ext>
            </a:extLst>
          </p:cNvPr>
          <p:cNvGrpSpPr/>
          <p:nvPr/>
        </p:nvGrpSpPr>
        <p:grpSpPr>
          <a:xfrm>
            <a:off x="18094049" y="4103749"/>
            <a:ext cx="7800975" cy="628800"/>
            <a:chOff x="671512" y="2257350"/>
            <a:chExt cx="7800975" cy="628800"/>
          </a:xfrm>
        </p:grpSpPr>
        <p:sp>
          <p:nvSpPr>
            <p:cNvPr id="30" name="Rectangle: Rounded Corners 29">
              <a:extLst>
                <a:ext uri="{FF2B5EF4-FFF2-40B4-BE49-F238E27FC236}">
                  <a16:creationId xmlns:a16="http://schemas.microsoft.com/office/drawing/2014/main" id="{25B295F9-22DF-40BC-94CF-00DAA8B6EC12}"/>
                </a:ext>
              </a:extLst>
            </p:cNvPr>
            <p:cNvSpPr/>
            <p:nvPr/>
          </p:nvSpPr>
          <p:spPr>
            <a:xfrm>
              <a:off x="671512" y="2257350"/>
              <a:ext cx="780097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31" name="Oval 30">
              <a:extLst>
                <a:ext uri="{FF2B5EF4-FFF2-40B4-BE49-F238E27FC236}">
                  <a16:creationId xmlns:a16="http://schemas.microsoft.com/office/drawing/2014/main" id="{94FA8F4E-D4BE-4DBF-A630-92B31459E2CD}"/>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32" name="TextBox 31">
              <a:extLst>
                <a:ext uri="{FF2B5EF4-FFF2-40B4-BE49-F238E27FC236}">
                  <a16:creationId xmlns:a16="http://schemas.microsoft.com/office/drawing/2014/main" id="{2EBBA17B-D1D8-4700-A889-263C7324E5DC}"/>
                </a:ext>
              </a:extLst>
            </p:cNvPr>
            <p:cNvSpPr txBox="1"/>
            <p:nvPr/>
          </p:nvSpPr>
          <p:spPr>
            <a:xfrm>
              <a:off x="1090612" y="2385030"/>
              <a:ext cx="4280176"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Quản lý</a:t>
              </a:r>
              <a:endParaRPr lang="vi-VN" sz="2000" b="1" dirty="0">
                <a:solidFill>
                  <a:srgbClr val="FF0000"/>
                </a:solidFill>
                <a:latin typeface="Questrial" panose="020B0604020202020204" charset="0"/>
              </a:endParaRPr>
            </a:p>
          </p:txBody>
        </p:sp>
      </p:grpSp>
      <p:cxnSp>
        <p:nvCxnSpPr>
          <p:cNvPr id="16" name="Connector: Elbow 15">
            <a:extLst>
              <a:ext uri="{FF2B5EF4-FFF2-40B4-BE49-F238E27FC236}">
                <a16:creationId xmlns:a16="http://schemas.microsoft.com/office/drawing/2014/main" id="{8D40B826-F94C-4176-9F5C-6D53C8D64661}"/>
              </a:ext>
            </a:extLst>
          </p:cNvPr>
          <p:cNvCxnSpPr>
            <a:cxnSpLocks/>
            <a:endCxn id="38" idx="1"/>
          </p:cNvCxnSpPr>
          <p:nvPr/>
        </p:nvCxnSpPr>
        <p:spPr>
          <a:xfrm rot="16200000" flipH="1">
            <a:off x="402398" y="1295918"/>
            <a:ext cx="498664"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22A8C5F8-D566-4F5D-B166-684D35E14D9F}"/>
              </a:ext>
            </a:extLst>
          </p:cNvPr>
          <p:cNvGrpSpPr/>
          <p:nvPr/>
        </p:nvGrpSpPr>
        <p:grpSpPr>
          <a:xfrm>
            <a:off x="280116" y="501152"/>
            <a:ext cx="7800975" cy="628800"/>
            <a:chOff x="671512" y="2257350"/>
            <a:chExt cx="7800975" cy="628800"/>
          </a:xfrm>
        </p:grpSpPr>
        <p:sp>
          <p:nvSpPr>
            <p:cNvPr id="39" name="Rectangle: Rounded Corners 38">
              <a:extLst>
                <a:ext uri="{FF2B5EF4-FFF2-40B4-BE49-F238E27FC236}">
                  <a16:creationId xmlns:a16="http://schemas.microsoft.com/office/drawing/2014/main" id="{3D7776B4-7DFB-47B4-B20B-68F265F61CBF}"/>
                </a:ext>
              </a:extLst>
            </p:cNvPr>
            <p:cNvSpPr/>
            <p:nvPr/>
          </p:nvSpPr>
          <p:spPr>
            <a:xfrm>
              <a:off x="671512" y="2257350"/>
              <a:ext cx="780097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41" name="Oval 40">
              <a:extLst>
                <a:ext uri="{FF2B5EF4-FFF2-40B4-BE49-F238E27FC236}">
                  <a16:creationId xmlns:a16="http://schemas.microsoft.com/office/drawing/2014/main" id="{D9187EA1-B3FD-4409-B2F5-30BCC84A35BF}"/>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42" name="TextBox 41">
              <a:extLst>
                <a:ext uri="{FF2B5EF4-FFF2-40B4-BE49-F238E27FC236}">
                  <a16:creationId xmlns:a16="http://schemas.microsoft.com/office/drawing/2014/main" id="{34F9A5A0-E3D8-4FD8-B4C8-ABF02BDD5F69}"/>
                </a:ext>
              </a:extLst>
            </p:cNvPr>
            <p:cNvSpPr txBox="1"/>
            <p:nvPr/>
          </p:nvSpPr>
          <p:spPr>
            <a:xfrm>
              <a:off x="1090612" y="2385030"/>
              <a:ext cx="3852864"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Sinh viên</a:t>
              </a:r>
              <a:endParaRPr lang="vi-VN" sz="2000" b="1" dirty="0">
                <a:solidFill>
                  <a:srgbClr val="FF0000"/>
                </a:solidFill>
                <a:latin typeface="Questrial" panose="020B0604020202020204" charset="0"/>
              </a:endParaRPr>
            </a:p>
          </p:txBody>
        </p:sp>
      </p:grpSp>
      <p:cxnSp>
        <p:nvCxnSpPr>
          <p:cNvPr id="11" name="Connector: Elbow 10">
            <a:extLst>
              <a:ext uri="{FF2B5EF4-FFF2-40B4-BE49-F238E27FC236}">
                <a16:creationId xmlns:a16="http://schemas.microsoft.com/office/drawing/2014/main" id="{C8B1D642-0562-F864-0F0C-C15EEE760511}"/>
              </a:ext>
            </a:extLst>
          </p:cNvPr>
          <p:cNvCxnSpPr>
            <a:cxnSpLocks/>
            <a:endCxn id="8" idx="1"/>
          </p:cNvCxnSpPr>
          <p:nvPr/>
        </p:nvCxnSpPr>
        <p:spPr>
          <a:xfrm rot="16200000" flipH="1">
            <a:off x="357855" y="1839127"/>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32EBA059-CEB1-2C48-C6E9-74D29457A538}"/>
              </a:ext>
            </a:extLst>
          </p:cNvPr>
          <p:cNvCxnSpPr>
            <a:cxnSpLocks/>
            <a:endCxn id="24" idx="1"/>
          </p:cNvCxnSpPr>
          <p:nvPr/>
        </p:nvCxnSpPr>
        <p:spPr>
          <a:xfrm rot="16200000" flipH="1">
            <a:off x="357856" y="2426879"/>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16A4746C-03BF-E18A-59E4-C27ACE61640D}"/>
              </a:ext>
            </a:extLst>
          </p:cNvPr>
          <p:cNvGrpSpPr/>
          <p:nvPr/>
        </p:nvGrpSpPr>
        <p:grpSpPr>
          <a:xfrm>
            <a:off x="739499" y="3169433"/>
            <a:ext cx="2575200" cy="494283"/>
            <a:chOff x="739499" y="1385876"/>
            <a:chExt cx="2575200" cy="494283"/>
          </a:xfrm>
        </p:grpSpPr>
        <p:sp>
          <p:nvSpPr>
            <p:cNvPr id="43" name="Rectangle: Rounded Corners 42">
              <a:extLst>
                <a:ext uri="{FF2B5EF4-FFF2-40B4-BE49-F238E27FC236}">
                  <a16:creationId xmlns:a16="http://schemas.microsoft.com/office/drawing/2014/main" id="{36C2E458-4A30-7119-F7E7-B248808E9388}"/>
                </a:ext>
              </a:extLst>
            </p:cNvPr>
            <p:cNvSpPr/>
            <p:nvPr/>
          </p:nvSpPr>
          <p:spPr>
            <a:xfrm>
              <a:off x="739499" y="1385876"/>
              <a:ext cx="2575200"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44" name="TextBox 43">
              <a:extLst>
                <a:ext uri="{FF2B5EF4-FFF2-40B4-BE49-F238E27FC236}">
                  <a16:creationId xmlns:a16="http://schemas.microsoft.com/office/drawing/2014/main" id="{76184C45-F677-F20F-206D-73003B48623B}"/>
                </a:ext>
              </a:extLst>
            </p:cNvPr>
            <p:cNvSpPr txBox="1"/>
            <p:nvPr/>
          </p:nvSpPr>
          <p:spPr>
            <a:xfrm>
              <a:off x="1048697" y="1429803"/>
              <a:ext cx="1980253"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Xem điểm danh</a:t>
              </a:r>
              <a:endParaRPr lang="vi-VN" sz="2000" b="1" dirty="0">
                <a:solidFill>
                  <a:srgbClr val="FF0000"/>
                </a:solidFill>
                <a:latin typeface="Questrial" panose="020B0604020202020204" charset="0"/>
              </a:endParaRPr>
            </a:p>
          </p:txBody>
        </p:sp>
        <p:sp>
          <p:nvSpPr>
            <p:cNvPr id="45" name="Isosceles Triangle 44">
              <a:extLst>
                <a:ext uri="{FF2B5EF4-FFF2-40B4-BE49-F238E27FC236}">
                  <a16:creationId xmlns:a16="http://schemas.microsoft.com/office/drawing/2014/main" id="{990198AA-5166-FA94-935F-700EE8B705BE}"/>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46" name="Connector: Elbow 45">
            <a:extLst>
              <a:ext uri="{FF2B5EF4-FFF2-40B4-BE49-F238E27FC236}">
                <a16:creationId xmlns:a16="http://schemas.microsoft.com/office/drawing/2014/main" id="{F0894E88-1985-0F3A-2B08-9922A7204678}"/>
              </a:ext>
            </a:extLst>
          </p:cNvPr>
          <p:cNvCxnSpPr>
            <a:cxnSpLocks/>
            <a:endCxn id="43" idx="1"/>
          </p:cNvCxnSpPr>
          <p:nvPr/>
        </p:nvCxnSpPr>
        <p:spPr>
          <a:xfrm rot="16200000" flipH="1">
            <a:off x="357856" y="3034932"/>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3D663ACB-E585-CB81-97FC-AE234E33110D}"/>
              </a:ext>
            </a:extLst>
          </p:cNvPr>
          <p:cNvGrpSpPr/>
          <p:nvPr/>
        </p:nvGrpSpPr>
        <p:grpSpPr>
          <a:xfrm>
            <a:off x="739499" y="3776981"/>
            <a:ext cx="3025535" cy="494283"/>
            <a:chOff x="739499" y="1385876"/>
            <a:chExt cx="3025535" cy="494283"/>
          </a:xfrm>
        </p:grpSpPr>
        <p:sp>
          <p:nvSpPr>
            <p:cNvPr id="72" name="Rectangle: Rounded Corners 71">
              <a:extLst>
                <a:ext uri="{FF2B5EF4-FFF2-40B4-BE49-F238E27FC236}">
                  <a16:creationId xmlns:a16="http://schemas.microsoft.com/office/drawing/2014/main" id="{C5B141BD-B588-ECE5-15E3-9980113ECF4C}"/>
                </a:ext>
              </a:extLst>
            </p:cNvPr>
            <p:cNvSpPr/>
            <p:nvPr/>
          </p:nvSpPr>
          <p:spPr>
            <a:xfrm>
              <a:off x="739499" y="1385876"/>
              <a:ext cx="2965394"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73" name="TextBox 72">
              <a:extLst>
                <a:ext uri="{FF2B5EF4-FFF2-40B4-BE49-F238E27FC236}">
                  <a16:creationId xmlns:a16="http://schemas.microsoft.com/office/drawing/2014/main" id="{A2D09011-8D65-5B4E-FBBC-F0A9A964F6EA}"/>
                </a:ext>
              </a:extLst>
            </p:cNvPr>
            <p:cNvSpPr txBox="1"/>
            <p:nvPr/>
          </p:nvSpPr>
          <p:spPr>
            <a:xfrm>
              <a:off x="1048698" y="1429803"/>
              <a:ext cx="2716336"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Xem thông tin lớp học</a:t>
              </a:r>
              <a:endParaRPr lang="vi-VN" sz="2000" b="1" dirty="0">
                <a:solidFill>
                  <a:srgbClr val="FF0000"/>
                </a:solidFill>
                <a:latin typeface="Questrial" panose="020B0604020202020204" charset="0"/>
              </a:endParaRPr>
            </a:p>
          </p:txBody>
        </p:sp>
        <p:sp>
          <p:nvSpPr>
            <p:cNvPr id="74" name="Isosceles Triangle 73">
              <a:extLst>
                <a:ext uri="{FF2B5EF4-FFF2-40B4-BE49-F238E27FC236}">
                  <a16:creationId xmlns:a16="http://schemas.microsoft.com/office/drawing/2014/main" id="{0D33D2C6-1BDC-1F0B-0457-401F5C0ED44D}"/>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75" name="Connector: Elbow 74">
            <a:extLst>
              <a:ext uri="{FF2B5EF4-FFF2-40B4-BE49-F238E27FC236}">
                <a16:creationId xmlns:a16="http://schemas.microsoft.com/office/drawing/2014/main" id="{B638F1D7-B4E6-CB09-1B4D-614042AFE130}"/>
              </a:ext>
            </a:extLst>
          </p:cNvPr>
          <p:cNvCxnSpPr>
            <a:cxnSpLocks/>
            <a:endCxn id="72" idx="1"/>
          </p:cNvCxnSpPr>
          <p:nvPr/>
        </p:nvCxnSpPr>
        <p:spPr>
          <a:xfrm rot="16200000" flipH="1">
            <a:off x="357856" y="3642480"/>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88" name="Group 87">
            <a:extLst>
              <a:ext uri="{FF2B5EF4-FFF2-40B4-BE49-F238E27FC236}">
                <a16:creationId xmlns:a16="http://schemas.microsoft.com/office/drawing/2014/main" id="{3AFF8425-AD41-4A74-0F28-9922F863D629}"/>
              </a:ext>
            </a:extLst>
          </p:cNvPr>
          <p:cNvGrpSpPr/>
          <p:nvPr/>
        </p:nvGrpSpPr>
        <p:grpSpPr>
          <a:xfrm>
            <a:off x="739499" y="4385465"/>
            <a:ext cx="4531747" cy="494283"/>
            <a:chOff x="739499" y="1385876"/>
            <a:chExt cx="4531747" cy="494283"/>
          </a:xfrm>
        </p:grpSpPr>
        <p:sp>
          <p:nvSpPr>
            <p:cNvPr id="89" name="Rectangle: Rounded Corners 88">
              <a:extLst>
                <a:ext uri="{FF2B5EF4-FFF2-40B4-BE49-F238E27FC236}">
                  <a16:creationId xmlns:a16="http://schemas.microsoft.com/office/drawing/2014/main" id="{25493124-79F2-D32B-99A7-89D171920D3F}"/>
                </a:ext>
              </a:extLst>
            </p:cNvPr>
            <p:cNvSpPr/>
            <p:nvPr/>
          </p:nvSpPr>
          <p:spPr>
            <a:xfrm>
              <a:off x="739499" y="1385876"/>
              <a:ext cx="2575201"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90" name="TextBox 89">
              <a:extLst>
                <a:ext uri="{FF2B5EF4-FFF2-40B4-BE49-F238E27FC236}">
                  <a16:creationId xmlns:a16="http://schemas.microsoft.com/office/drawing/2014/main" id="{57098734-EDFD-0847-B7BB-5944147A03C7}"/>
                </a:ext>
              </a:extLst>
            </p:cNvPr>
            <p:cNvSpPr txBox="1"/>
            <p:nvPr/>
          </p:nvSpPr>
          <p:spPr>
            <a:xfrm>
              <a:off x="1048697" y="1429803"/>
              <a:ext cx="4222549"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Nhận thông báo</a:t>
              </a:r>
              <a:endParaRPr lang="vi-VN" sz="2000" b="1" dirty="0">
                <a:solidFill>
                  <a:srgbClr val="FF0000"/>
                </a:solidFill>
                <a:latin typeface="Questrial" panose="020B0604020202020204" charset="0"/>
              </a:endParaRPr>
            </a:p>
          </p:txBody>
        </p:sp>
        <p:sp>
          <p:nvSpPr>
            <p:cNvPr id="91" name="Isosceles Triangle 90">
              <a:extLst>
                <a:ext uri="{FF2B5EF4-FFF2-40B4-BE49-F238E27FC236}">
                  <a16:creationId xmlns:a16="http://schemas.microsoft.com/office/drawing/2014/main" id="{A160FCBA-D833-B3F4-4B41-04843632E783}"/>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92" name="Connector: Elbow 91">
            <a:extLst>
              <a:ext uri="{FF2B5EF4-FFF2-40B4-BE49-F238E27FC236}">
                <a16:creationId xmlns:a16="http://schemas.microsoft.com/office/drawing/2014/main" id="{3A903AFE-069E-4D55-12E3-036D7E7DCFB2}"/>
              </a:ext>
            </a:extLst>
          </p:cNvPr>
          <p:cNvCxnSpPr>
            <a:cxnSpLocks/>
            <a:endCxn id="89" idx="1"/>
          </p:cNvCxnSpPr>
          <p:nvPr/>
        </p:nvCxnSpPr>
        <p:spPr>
          <a:xfrm rot="16200000" flipH="1">
            <a:off x="357856" y="4250964"/>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94" name="Group 93">
            <a:extLst>
              <a:ext uri="{FF2B5EF4-FFF2-40B4-BE49-F238E27FC236}">
                <a16:creationId xmlns:a16="http://schemas.microsoft.com/office/drawing/2014/main" id="{FC850A30-87D0-98D5-6AC6-158A6B1B7B17}"/>
              </a:ext>
            </a:extLst>
          </p:cNvPr>
          <p:cNvGrpSpPr/>
          <p:nvPr/>
        </p:nvGrpSpPr>
        <p:grpSpPr>
          <a:xfrm>
            <a:off x="3704893" y="1384880"/>
            <a:ext cx="1893467" cy="500739"/>
            <a:chOff x="3128371" y="1394264"/>
            <a:chExt cx="1961789" cy="628800"/>
          </a:xfrm>
        </p:grpSpPr>
        <p:sp>
          <p:nvSpPr>
            <p:cNvPr id="95" name="Rectangle: Rounded Corners 94">
              <a:extLst>
                <a:ext uri="{FF2B5EF4-FFF2-40B4-BE49-F238E27FC236}">
                  <a16:creationId xmlns:a16="http://schemas.microsoft.com/office/drawing/2014/main" id="{701787BD-0A86-7D71-CDD5-37FC2F423DAD}"/>
                </a:ext>
              </a:extLst>
            </p:cNvPr>
            <p:cNvSpPr/>
            <p:nvPr/>
          </p:nvSpPr>
          <p:spPr>
            <a:xfrm>
              <a:off x="3128371" y="1394264"/>
              <a:ext cx="1961789"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992" name="TextBox 991">
              <a:extLst>
                <a:ext uri="{FF2B5EF4-FFF2-40B4-BE49-F238E27FC236}">
                  <a16:creationId xmlns:a16="http://schemas.microsoft.com/office/drawing/2014/main" id="{3B9A5EE9-0386-FAAA-4E76-91A3607DBC78}"/>
                </a:ext>
              </a:extLst>
            </p:cNvPr>
            <p:cNvSpPr txBox="1"/>
            <p:nvPr/>
          </p:nvSpPr>
          <p:spPr>
            <a:xfrm>
              <a:off x="3534141" y="1521944"/>
              <a:ext cx="1472833"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Đăng xuất</a:t>
              </a:r>
              <a:endParaRPr lang="vi-VN" sz="2000" b="1" dirty="0">
                <a:solidFill>
                  <a:srgbClr val="FF0000"/>
                </a:solidFill>
                <a:latin typeface="Questrial" panose="020B0604020202020204" charset="0"/>
              </a:endParaRPr>
            </a:p>
          </p:txBody>
        </p:sp>
        <p:sp>
          <p:nvSpPr>
            <p:cNvPr id="993" name="Isosceles Triangle 992">
              <a:extLst>
                <a:ext uri="{FF2B5EF4-FFF2-40B4-BE49-F238E27FC236}">
                  <a16:creationId xmlns:a16="http://schemas.microsoft.com/office/drawing/2014/main" id="{42FFAE52-36EA-DF33-C3E3-B00460A4993E}"/>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995" name="Connector: Elbow 994">
            <a:extLst>
              <a:ext uri="{FF2B5EF4-FFF2-40B4-BE49-F238E27FC236}">
                <a16:creationId xmlns:a16="http://schemas.microsoft.com/office/drawing/2014/main" id="{F082F207-4495-7B05-A6BD-F24D58BC9F1D}"/>
              </a:ext>
            </a:extLst>
          </p:cNvPr>
          <p:cNvCxnSpPr>
            <a:cxnSpLocks/>
          </p:cNvCxnSpPr>
          <p:nvPr/>
        </p:nvCxnSpPr>
        <p:spPr>
          <a:xfrm flipV="1">
            <a:off x="2947173" y="2219586"/>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17" name="Connector: Elbow 1016">
            <a:extLst>
              <a:ext uri="{FF2B5EF4-FFF2-40B4-BE49-F238E27FC236}">
                <a16:creationId xmlns:a16="http://schemas.microsoft.com/office/drawing/2014/main" id="{CB012A2A-B765-0DFD-E064-E223E4A303F2}"/>
              </a:ext>
            </a:extLst>
          </p:cNvPr>
          <p:cNvCxnSpPr>
            <a:cxnSpLocks/>
          </p:cNvCxnSpPr>
          <p:nvPr/>
        </p:nvCxnSpPr>
        <p:spPr>
          <a:xfrm flipV="1">
            <a:off x="2986227" y="1627423"/>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18" name="Connector: Elbow 1017">
            <a:extLst>
              <a:ext uri="{FF2B5EF4-FFF2-40B4-BE49-F238E27FC236}">
                <a16:creationId xmlns:a16="http://schemas.microsoft.com/office/drawing/2014/main" id="{0256C3D6-5761-4557-86CE-EC6B8D435D3F}"/>
              </a:ext>
            </a:extLst>
          </p:cNvPr>
          <p:cNvCxnSpPr>
            <a:cxnSpLocks/>
          </p:cNvCxnSpPr>
          <p:nvPr/>
        </p:nvCxnSpPr>
        <p:spPr>
          <a:xfrm flipV="1">
            <a:off x="5272626" y="2200659"/>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19" name="Group 1018">
            <a:extLst>
              <a:ext uri="{FF2B5EF4-FFF2-40B4-BE49-F238E27FC236}">
                <a16:creationId xmlns:a16="http://schemas.microsoft.com/office/drawing/2014/main" id="{9FF21BE3-FCE4-654D-5AD5-2ADDA9DEE847}"/>
              </a:ext>
            </a:extLst>
          </p:cNvPr>
          <p:cNvGrpSpPr/>
          <p:nvPr/>
        </p:nvGrpSpPr>
        <p:grpSpPr>
          <a:xfrm>
            <a:off x="6030346" y="1950289"/>
            <a:ext cx="2643753" cy="500739"/>
            <a:chOff x="3128371" y="1394264"/>
            <a:chExt cx="2739147" cy="628800"/>
          </a:xfrm>
        </p:grpSpPr>
        <p:sp>
          <p:nvSpPr>
            <p:cNvPr id="1020" name="Rectangle: Rounded Corners 1019">
              <a:extLst>
                <a:ext uri="{FF2B5EF4-FFF2-40B4-BE49-F238E27FC236}">
                  <a16:creationId xmlns:a16="http://schemas.microsoft.com/office/drawing/2014/main" id="{349A9628-67F2-C3E2-0576-6D5393763546}"/>
                </a:ext>
              </a:extLst>
            </p:cNvPr>
            <p:cNvSpPr/>
            <p:nvPr/>
          </p:nvSpPr>
          <p:spPr>
            <a:xfrm>
              <a:off x="3128371" y="1394264"/>
              <a:ext cx="2739147"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1021" name="TextBox 1020">
              <a:extLst>
                <a:ext uri="{FF2B5EF4-FFF2-40B4-BE49-F238E27FC236}">
                  <a16:creationId xmlns:a16="http://schemas.microsoft.com/office/drawing/2014/main" id="{47E12DC9-6171-78B2-8739-1C860736FD99}"/>
                </a:ext>
              </a:extLst>
            </p:cNvPr>
            <p:cNvSpPr txBox="1"/>
            <p:nvPr/>
          </p:nvSpPr>
          <p:spPr>
            <a:xfrm>
              <a:off x="3534142" y="1470782"/>
              <a:ext cx="2333376" cy="502436"/>
            </a:xfrm>
            <a:prstGeom prst="rect">
              <a:avLst/>
            </a:prstGeom>
            <a:noFill/>
          </p:spPr>
          <p:txBody>
            <a:bodyPr wrap="square" rtlCol="0" anchor="ctr">
              <a:spAutoFit/>
            </a:bodyPr>
            <a:lstStyle/>
            <a:p>
              <a:r>
                <a:rPr lang="en-US" sz="2000" b="1" dirty="0">
                  <a:solidFill>
                    <a:srgbClr val="FF0000"/>
                  </a:solidFill>
                  <a:latin typeface="Questrial" panose="020B0604020202020204" charset="0"/>
                </a:rPr>
                <a:t>Liên hệ giảng viên</a:t>
              </a:r>
              <a:endParaRPr lang="vi-VN" sz="2000" b="1" dirty="0">
                <a:solidFill>
                  <a:srgbClr val="FF0000"/>
                </a:solidFill>
                <a:latin typeface="Questrial" panose="020B0604020202020204" charset="0"/>
              </a:endParaRPr>
            </a:p>
          </p:txBody>
        </p:sp>
        <p:sp>
          <p:nvSpPr>
            <p:cNvPr id="1022" name="Isosceles Triangle 1021">
              <a:extLst>
                <a:ext uri="{FF2B5EF4-FFF2-40B4-BE49-F238E27FC236}">
                  <a16:creationId xmlns:a16="http://schemas.microsoft.com/office/drawing/2014/main" id="{84E6FF9E-7DFB-7F61-D180-B4571975AA38}"/>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996" name="Group 995">
            <a:extLst>
              <a:ext uri="{FF2B5EF4-FFF2-40B4-BE49-F238E27FC236}">
                <a16:creationId xmlns:a16="http://schemas.microsoft.com/office/drawing/2014/main" id="{94F57D4A-6FED-2A82-0627-BFE3A7A650B8}"/>
              </a:ext>
            </a:extLst>
          </p:cNvPr>
          <p:cNvGrpSpPr/>
          <p:nvPr/>
        </p:nvGrpSpPr>
        <p:grpSpPr>
          <a:xfrm>
            <a:off x="3704893" y="1969216"/>
            <a:ext cx="2110927" cy="500739"/>
            <a:chOff x="3128371" y="1394264"/>
            <a:chExt cx="2187095" cy="628800"/>
          </a:xfrm>
        </p:grpSpPr>
        <p:sp>
          <p:nvSpPr>
            <p:cNvPr id="1000" name="Rectangle: Rounded Corners 999">
              <a:extLst>
                <a:ext uri="{FF2B5EF4-FFF2-40B4-BE49-F238E27FC236}">
                  <a16:creationId xmlns:a16="http://schemas.microsoft.com/office/drawing/2014/main" id="{B0C7071C-837D-F2BF-6867-EEA434E44E01}"/>
                </a:ext>
              </a:extLst>
            </p:cNvPr>
            <p:cNvSpPr/>
            <p:nvPr/>
          </p:nvSpPr>
          <p:spPr>
            <a:xfrm>
              <a:off x="3128371" y="1394264"/>
              <a:ext cx="218709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1001" name="TextBox 1000">
              <a:extLst>
                <a:ext uri="{FF2B5EF4-FFF2-40B4-BE49-F238E27FC236}">
                  <a16:creationId xmlns:a16="http://schemas.microsoft.com/office/drawing/2014/main" id="{C84E9B4C-51AB-3EFA-4BBF-8425587F5C07}"/>
                </a:ext>
              </a:extLst>
            </p:cNvPr>
            <p:cNvSpPr txBox="1"/>
            <p:nvPr/>
          </p:nvSpPr>
          <p:spPr>
            <a:xfrm>
              <a:off x="3534142" y="1470782"/>
              <a:ext cx="1737762" cy="502436"/>
            </a:xfrm>
            <a:prstGeom prst="rect">
              <a:avLst/>
            </a:prstGeom>
            <a:noFill/>
          </p:spPr>
          <p:txBody>
            <a:bodyPr wrap="square" rtlCol="0" anchor="ctr">
              <a:spAutoFit/>
            </a:bodyPr>
            <a:lstStyle/>
            <a:p>
              <a:r>
                <a:rPr lang="en-US" sz="2000" b="1" dirty="0">
                  <a:solidFill>
                    <a:srgbClr val="FF0000"/>
                  </a:solidFill>
                  <a:latin typeface="Questrial" panose="020B0604020202020204" charset="0"/>
                </a:rPr>
                <a:t>Lịch cá nhân</a:t>
              </a:r>
              <a:endParaRPr lang="vi-VN" sz="2000" b="1" dirty="0">
                <a:solidFill>
                  <a:srgbClr val="FF0000"/>
                </a:solidFill>
                <a:latin typeface="Questrial" panose="020B0604020202020204" charset="0"/>
              </a:endParaRPr>
            </a:p>
          </p:txBody>
        </p:sp>
        <p:sp>
          <p:nvSpPr>
            <p:cNvPr id="1002" name="Isosceles Triangle 1001">
              <a:extLst>
                <a:ext uri="{FF2B5EF4-FFF2-40B4-BE49-F238E27FC236}">
                  <a16:creationId xmlns:a16="http://schemas.microsoft.com/office/drawing/2014/main" id="{03C4172B-0D88-9FBA-6D16-C6EBAEC6933F}"/>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7" name="Group 6">
            <a:extLst>
              <a:ext uri="{FF2B5EF4-FFF2-40B4-BE49-F238E27FC236}">
                <a16:creationId xmlns:a16="http://schemas.microsoft.com/office/drawing/2014/main" id="{104A05BB-C78E-AFB3-C7AE-4240A0A452B9}"/>
              </a:ext>
            </a:extLst>
          </p:cNvPr>
          <p:cNvGrpSpPr/>
          <p:nvPr/>
        </p:nvGrpSpPr>
        <p:grpSpPr>
          <a:xfrm>
            <a:off x="739498" y="1973628"/>
            <a:ext cx="2535961" cy="494283"/>
            <a:chOff x="739498" y="1385876"/>
            <a:chExt cx="2535961" cy="494283"/>
          </a:xfrm>
        </p:grpSpPr>
        <p:sp>
          <p:nvSpPr>
            <p:cNvPr id="8" name="Rectangle: Rounded Corners 7">
              <a:extLst>
                <a:ext uri="{FF2B5EF4-FFF2-40B4-BE49-F238E27FC236}">
                  <a16:creationId xmlns:a16="http://schemas.microsoft.com/office/drawing/2014/main" id="{D0D6029E-B74D-4BD6-2A7C-BA330EA07011}"/>
                </a:ext>
              </a:extLst>
            </p:cNvPr>
            <p:cNvSpPr/>
            <p:nvPr/>
          </p:nvSpPr>
          <p:spPr>
            <a:xfrm>
              <a:off x="739498" y="1385876"/>
              <a:ext cx="2535961"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9" name="TextBox 8">
              <a:extLst>
                <a:ext uri="{FF2B5EF4-FFF2-40B4-BE49-F238E27FC236}">
                  <a16:creationId xmlns:a16="http://schemas.microsoft.com/office/drawing/2014/main" id="{33B8EB75-57EF-66D9-8275-9DED927F804C}"/>
                </a:ext>
              </a:extLst>
            </p:cNvPr>
            <p:cNvSpPr txBox="1"/>
            <p:nvPr/>
          </p:nvSpPr>
          <p:spPr>
            <a:xfrm>
              <a:off x="1048698" y="1429803"/>
              <a:ext cx="2032584"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Xem tổng quan </a:t>
              </a:r>
              <a:endParaRPr lang="vi-VN" sz="2000" b="1" dirty="0">
                <a:solidFill>
                  <a:srgbClr val="FF0000"/>
                </a:solidFill>
                <a:latin typeface="Questrial" panose="020B0604020202020204" charset="0"/>
              </a:endParaRPr>
            </a:p>
          </p:txBody>
        </p:sp>
        <p:sp>
          <p:nvSpPr>
            <p:cNvPr id="10" name="Isosceles Triangle 9">
              <a:extLst>
                <a:ext uri="{FF2B5EF4-FFF2-40B4-BE49-F238E27FC236}">
                  <a16:creationId xmlns:a16="http://schemas.microsoft.com/office/drawing/2014/main" id="{B66D05BD-8E28-8100-118E-4A6EB1130583}"/>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 name="Group 1">
            <a:extLst>
              <a:ext uri="{FF2B5EF4-FFF2-40B4-BE49-F238E27FC236}">
                <a16:creationId xmlns:a16="http://schemas.microsoft.com/office/drawing/2014/main" id="{EA41F561-8614-4B64-A48A-247D8855B108}"/>
              </a:ext>
            </a:extLst>
          </p:cNvPr>
          <p:cNvGrpSpPr/>
          <p:nvPr/>
        </p:nvGrpSpPr>
        <p:grpSpPr>
          <a:xfrm>
            <a:off x="739498" y="1385876"/>
            <a:ext cx="2535961" cy="494283"/>
            <a:chOff x="739498" y="1385876"/>
            <a:chExt cx="2535961" cy="494283"/>
          </a:xfrm>
        </p:grpSpPr>
        <p:sp>
          <p:nvSpPr>
            <p:cNvPr id="38" name="Rectangle: Rounded Corners 37">
              <a:extLst>
                <a:ext uri="{FF2B5EF4-FFF2-40B4-BE49-F238E27FC236}">
                  <a16:creationId xmlns:a16="http://schemas.microsoft.com/office/drawing/2014/main" id="{F86505F5-0D62-40EF-A33F-145F41002AFB}"/>
                </a:ext>
              </a:extLst>
            </p:cNvPr>
            <p:cNvSpPr/>
            <p:nvPr/>
          </p:nvSpPr>
          <p:spPr>
            <a:xfrm>
              <a:off x="739498" y="1385876"/>
              <a:ext cx="2535961"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40" name="TextBox 39">
              <a:extLst>
                <a:ext uri="{FF2B5EF4-FFF2-40B4-BE49-F238E27FC236}">
                  <a16:creationId xmlns:a16="http://schemas.microsoft.com/office/drawing/2014/main" id="{6B30DFA8-0FC3-499B-BD0B-965CAA6ABE9F}"/>
                </a:ext>
              </a:extLst>
            </p:cNvPr>
            <p:cNvSpPr txBox="1"/>
            <p:nvPr/>
          </p:nvSpPr>
          <p:spPr>
            <a:xfrm>
              <a:off x="1048698" y="1429803"/>
              <a:ext cx="1445262"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Đăng nhập</a:t>
              </a:r>
              <a:endParaRPr lang="vi-VN" sz="2000" b="1" dirty="0">
                <a:solidFill>
                  <a:srgbClr val="FF0000"/>
                </a:solidFill>
                <a:latin typeface="Questrial" panose="020B0604020202020204" charset="0"/>
              </a:endParaRPr>
            </a:p>
          </p:txBody>
        </p:sp>
        <p:sp>
          <p:nvSpPr>
            <p:cNvPr id="3" name="Isosceles Triangle 2">
              <a:extLst>
                <a:ext uri="{FF2B5EF4-FFF2-40B4-BE49-F238E27FC236}">
                  <a16:creationId xmlns:a16="http://schemas.microsoft.com/office/drawing/2014/main" id="{27AC0018-9F6C-4EE5-8AD9-BC5B19E23D53}"/>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4" name="Connector: Elbow 3">
            <a:extLst>
              <a:ext uri="{FF2B5EF4-FFF2-40B4-BE49-F238E27FC236}">
                <a16:creationId xmlns:a16="http://schemas.microsoft.com/office/drawing/2014/main" id="{E524AF45-FEA1-BA5A-92DC-778B3614EA7E}"/>
              </a:ext>
            </a:extLst>
          </p:cNvPr>
          <p:cNvCxnSpPr>
            <a:cxnSpLocks/>
          </p:cNvCxnSpPr>
          <p:nvPr/>
        </p:nvCxnSpPr>
        <p:spPr>
          <a:xfrm flipV="1">
            <a:off x="2986227" y="2810324"/>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1E38B834-04C6-FCDC-7AE2-9D25A9ACAEE9}"/>
              </a:ext>
            </a:extLst>
          </p:cNvPr>
          <p:cNvGrpSpPr/>
          <p:nvPr/>
        </p:nvGrpSpPr>
        <p:grpSpPr>
          <a:xfrm>
            <a:off x="3743947" y="2559954"/>
            <a:ext cx="2819167" cy="500739"/>
            <a:chOff x="3128371" y="1394264"/>
            <a:chExt cx="2920890" cy="628800"/>
          </a:xfrm>
        </p:grpSpPr>
        <p:sp>
          <p:nvSpPr>
            <p:cNvPr id="6" name="Rectangle: Rounded Corners 5">
              <a:extLst>
                <a:ext uri="{FF2B5EF4-FFF2-40B4-BE49-F238E27FC236}">
                  <a16:creationId xmlns:a16="http://schemas.microsoft.com/office/drawing/2014/main" id="{B4D65FCF-3107-B9A3-4B0D-0D7C1E2C805F}"/>
                </a:ext>
              </a:extLst>
            </p:cNvPr>
            <p:cNvSpPr/>
            <p:nvPr/>
          </p:nvSpPr>
          <p:spPr>
            <a:xfrm>
              <a:off x="3128371" y="1394264"/>
              <a:ext cx="2814349"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12" name="TextBox 11">
              <a:extLst>
                <a:ext uri="{FF2B5EF4-FFF2-40B4-BE49-F238E27FC236}">
                  <a16:creationId xmlns:a16="http://schemas.microsoft.com/office/drawing/2014/main" id="{234CD086-6DB6-3A62-9FA3-72F35ADA74A1}"/>
                </a:ext>
              </a:extLst>
            </p:cNvPr>
            <p:cNvSpPr txBox="1"/>
            <p:nvPr/>
          </p:nvSpPr>
          <p:spPr>
            <a:xfrm>
              <a:off x="3534142" y="1470782"/>
              <a:ext cx="2515119" cy="502436"/>
            </a:xfrm>
            <a:prstGeom prst="rect">
              <a:avLst/>
            </a:prstGeom>
            <a:noFill/>
          </p:spPr>
          <p:txBody>
            <a:bodyPr wrap="square" rtlCol="0" anchor="ctr">
              <a:spAutoFit/>
            </a:bodyPr>
            <a:lstStyle/>
            <a:p>
              <a:r>
                <a:rPr lang="en-US" sz="2000" b="1" dirty="0">
                  <a:solidFill>
                    <a:srgbClr val="FF0000"/>
                  </a:solidFill>
                  <a:latin typeface="Questrial" panose="020B0604020202020204" charset="0"/>
                </a:rPr>
                <a:t>Xem điểm cá nhân</a:t>
              </a:r>
              <a:endParaRPr lang="vi-VN" sz="2000" b="1" dirty="0">
                <a:solidFill>
                  <a:srgbClr val="FF0000"/>
                </a:solidFill>
                <a:latin typeface="Questrial" panose="020B0604020202020204" charset="0"/>
              </a:endParaRPr>
            </a:p>
          </p:txBody>
        </p:sp>
        <p:sp>
          <p:nvSpPr>
            <p:cNvPr id="13" name="Isosceles Triangle 12">
              <a:extLst>
                <a:ext uri="{FF2B5EF4-FFF2-40B4-BE49-F238E27FC236}">
                  <a16:creationId xmlns:a16="http://schemas.microsoft.com/office/drawing/2014/main" id="{A1E69466-8238-B993-0E58-B3BED8B417B9}"/>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23" name="Group 22">
            <a:extLst>
              <a:ext uri="{FF2B5EF4-FFF2-40B4-BE49-F238E27FC236}">
                <a16:creationId xmlns:a16="http://schemas.microsoft.com/office/drawing/2014/main" id="{94194827-4416-AA3D-A860-455D7F278D74}"/>
              </a:ext>
            </a:extLst>
          </p:cNvPr>
          <p:cNvGrpSpPr/>
          <p:nvPr/>
        </p:nvGrpSpPr>
        <p:grpSpPr>
          <a:xfrm>
            <a:off x="739499" y="2561380"/>
            <a:ext cx="2535962" cy="494283"/>
            <a:chOff x="739499" y="1385876"/>
            <a:chExt cx="2535962" cy="494283"/>
          </a:xfrm>
        </p:grpSpPr>
        <p:sp>
          <p:nvSpPr>
            <p:cNvPr id="24" name="Rectangle: Rounded Corners 23">
              <a:extLst>
                <a:ext uri="{FF2B5EF4-FFF2-40B4-BE49-F238E27FC236}">
                  <a16:creationId xmlns:a16="http://schemas.microsoft.com/office/drawing/2014/main" id="{79CBADE3-DC16-AB9E-01B6-CEDED1529D5D}"/>
                </a:ext>
              </a:extLst>
            </p:cNvPr>
            <p:cNvSpPr/>
            <p:nvPr/>
          </p:nvSpPr>
          <p:spPr>
            <a:xfrm>
              <a:off x="739499" y="1385876"/>
              <a:ext cx="2535962"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33" name="TextBox 32">
              <a:extLst>
                <a:ext uri="{FF2B5EF4-FFF2-40B4-BE49-F238E27FC236}">
                  <a16:creationId xmlns:a16="http://schemas.microsoft.com/office/drawing/2014/main" id="{9B0D6BF4-B25B-89ED-F711-BB753C98AC85}"/>
                </a:ext>
              </a:extLst>
            </p:cNvPr>
            <p:cNvSpPr txBox="1"/>
            <p:nvPr/>
          </p:nvSpPr>
          <p:spPr>
            <a:xfrm>
              <a:off x="1048698" y="1429803"/>
              <a:ext cx="1794516"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Xem lịch học</a:t>
              </a:r>
              <a:endParaRPr lang="vi-VN" sz="2000" b="1" dirty="0">
                <a:solidFill>
                  <a:srgbClr val="FF0000"/>
                </a:solidFill>
                <a:latin typeface="Questrial" panose="020B0604020202020204" charset="0"/>
              </a:endParaRPr>
            </a:p>
          </p:txBody>
        </p:sp>
        <p:sp>
          <p:nvSpPr>
            <p:cNvPr id="34" name="Isosceles Triangle 33">
              <a:extLst>
                <a:ext uri="{FF2B5EF4-FFF2-40B4-BE49-F238E27FC236}">
                  <a16:creationId xmlns:a16="http://schemas.microsoft.com/office/drawing/2014/main" id="{143A760A-CB3B-D3CE-04BA-A3B9CC128F81}"/>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Tree>
    <p:extLst>
      <p:ext uri="{BB962C8B-B14F-4D97-AF65-F5344CB8AC3E}">
        <p14:creationId xmlns:p14="http://schemas.microsoft.com/office/powerpoint/2010/main" val="27167732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strips(downRight)">
                                      <p:cBhvr>
                                        <p:cTn id="7" dur="250"/>
                                        <p:tgtEl>
                                          <p:spTgt spid="16"/>
                                        </p:tgtEl>
                                      </p:cBhvr>
                                    </p:animEffect>
                                  </p:childTnLst>
                                </p:cTn>
                              </p:par>
                            </p:childTnLst>
                          </p:cTn>
                        </p:par>
                        <p:par>
                          <p:cTn id="8" fill="hold">
                            <p:stCondLst>
                              <p:cond delay="25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250"/>
                                        <p:tgtEl>
                                          <p:spTgt spid="2"/>
                                        </p:tgtEl>
                                      </p:cBhvr>
                                    </p:animEffect>
                                  </p:childTnLst>
                                </p:cTn>
                              </p:par>
                            </p:childTnLst>
                          </p:cTn>
                        </p:par>
                        <p:par>
                          <p:cTn id="12" fill="hold">
                            <p:stCondLst>
                              <p:cond delay="500"/>
                            </p:stCondLst>
                            <p:childTnLst>
                              <p:par>
                                <p:cTn id="13" presetID="18" presetClass="entr" presetSubtype="6" fill="hold" nodeType="afterEffect">
                                  <p:stCondLst>
                                    <p:cond delay="0"/>
                                  </p:stCondLst>
                                  <p:childTnLst>
                                    <p:set>
                                      <p:cBhvr>
                                        <p:cTn id="14" dur="1" fill="hold">
                                          <p:stCondLst>
                                            <p:cond delay="0"/>
                                          </p:stCondLst>
                                        </p:cTn>
                                        <p:tgtEl>
                                          <p:spTgt spid="1017"/>
                                        </p:tgtEl>
                                        <p:attrNameLst>
                                          <p:attrName>style.visibility</p:attrName>
                                        </p:attrNameLst>
                                      </p:cBhvr>
                                      <p:to>
                                        <p:strVal val="visible"/>
                                      </p:to>
                                    </p:set>
                                    <p:animEffect transition="in" filter="strips(downRight)">
                                      <p:cBhvr>
                                        <p:cTn id="15" dur="250"/>
                                        <p:tgtEl>
                                          <p:spTgt spid="1017"/>
                                        </p:tgtEl>
                                      </p:cBhvr>
                                    </p:animEffect>
                                  </p:childTnLst>
                                </p:cTn>
                              </p:par>
                            </p:childTnLst>
                          </p:cTn>
                        </p:par>
                        <p:par>
                          <p:cTn id="16" fill="hold">
                            <p:stCondLst>
                              <p:cond delay="750"/>
                            </p:stCondLst>
                            <p:childTnLst>
                              <p:par>
                                <p:cTn id="17" presetID="22" presetClass="entr" presetSubtype="8" fill="hold" nodeType="afterEffect">
                                  <p:stCondLst>
                                    <p:cond delay="0"/>
                                  </p:stCondLst>
                                  <p:childTnLst>
                                    <p:set>
                                      <p:cBhvr>
                                        <p:cTn id="18" dur="1" fill="hold">
                                          <p:stCondLst>
                                            <p:cond delay="0"/>
                                          </p:stCondLst>
                                        </p:cTn>
                                        <p:tgtEl>
                                          <p:spTgt spid="94"/>
                                        </p:tgtEl>
                                        <p:attrNameLst>
                                          <p:attrName>style.visibility</p:attrName>
                                        </p:attrNameLst>
                                      </p:cBhvr>
                                      <p:to>
                                        <p:strVal val="visible"/>
                                      </p:to>
                                    </p:set>
                                    <p:animEffect transition="in" filter="wipe(left)">
                                      <p:cBhvr>
                                        <p:cTn id="19" dur="250"/>
                                        <p:tgtEl>
                                          <p:spTgt spid="94"/>
                                        </p:tgtEl>
                                      </p:cBhvr>
                                    </p:animEffect>
                                  </p:childTnLst>
                                </p:cTn>
                              </p:par>
                            </p:childTnLst>
                          </p:cTn>
                        </p:par>
                        <p:par>
                          <p:cTn id="20" fill="hold">
                            <p:stCondLst>
                              <p:cond delay="1000"/>
                            </p:stCondLst>
                            <p:childTnLst>
                              <p:par>
                                <p:cTn id="21" presetID="18" presetClass="entr" presetSubtype="6"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strips(downRight)">
                                      <p:cBhvr>
                                        <p:cTn id="23" dur="250"/>
                                        <p:tgtEl>
                                          <p:spTgt spid="11"/>
                                        </p:tgtEl>
                                      </p:cBhvr>
                                    </p:animEffect>
                                  </p:childTnLst>
                                </p:cTn>
                              </p:par>
                            </p:childTnLst>
                          </p:cTn>
                        </p:par>
                        <p:par>
                          <p:cTn id="24" fill="hold">
                            <p:stCondLst>
                              <p:cond delay="1250"/>
                            </p:stCondLst>
                            <p:childTnLst>
                              <p:par>
                                <p:cTn id="25" presetID="22" presetClass="entr" presetSubtype="8"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250"/>
                                        <p:tgtEl>
                                          <p:spTgt spid="7"/>
                                        </p:tgtEl>
                                      </p:cBhvr>
                                    </p:animEffect>
                                  </p:childTnLst>
                                </p:cTn>
                              </p:par>
                            </p:childTnLst>
                          </p:cTn>
                        </p:par>
                        <p:par>
                          <p:cTn id="28" fill="hold">
                            <p:stCondLst>
                              <p:cond delay="1500"/>
                            </p:stCondLst>
                            <p:childTnLst>
                              <p:par>
                                <p:cTn id="29" presetID="18" presetClass="entr" presetSubtype="6" fill="hold" nodeType="afterEffect">
                                  <p:stCondLst>
                                    <p:cond delay="0"/>
                                  </p:stCondLst>
                                  <p:childTnLst>
                                    <p:set>
                                      <p:cBhvr>
                                        <p:cTn id="30" dur="1" fill="hold">
                                          <p:stCondLst>
                                            <p:cond delay="0"/>
                                          </p:stCondLst>
                                        </p:cTn>
                                        <p:tgtEl>
                                          <p:spTgt spid="995"/>
                                        </p:tgtEl>
                                        <p:attrNameLst>
                                          <p:attrName>style.visibility</p:attrName>
                                        </p:attrNameLst>
                                      </p:cBhvr>
                                      <p:to>
                                        <p:strVal val="visible"/>
                                      </p:to>
                                    </p:set>
                                    <p:animEffect transition="in" filter="strips(downRight)">
                                      <p:cBhvr>
                                        <p:cTn id="31" dur="250"/>
                                        <p:tgtEl>
                                          <p:spTgt spid="995"/>
                                        </p:tgtEl>
                                      </p:cBhvr>
                                    </p:animEffect>
                                  </p:childTnLst>
                                </p:cTn>
                              </p:par>
                            </p:childTnLst>
                          </p:cTn>
                        </p:par>
                        <p:par>
                          <p:cTn id="32" fill="hold">
                            <p:stCondLst>
                              <p:cond delay="1750"/>
                            </p:stCondLst>
                            <p:childTnLst>
                              <p:par>
                                <p:cTn id="33" presetID="22" presetClass="entr" presetSubtype="8" fill="hold" nodeType="afterEffect">
                                  <p:stCondLst>
                                    <p:cond delay="0"/>
                                  </p:stCondLst>
                                  <p:childTnLst>
                                    <p:set>
                                      <p:cBhvr>
                                        <p:cTn id="34" dur="1" fill="hold">
                                          <p:stCondLst>
                                            <p:cond delay="0"/>
                                          </p:stCondLst>
                                        </p:cTn>
                                        <p:tgtEl>
                                          <p:spTgt spid="996"/>
                                        </p:tgtEl>
                                        <p:attrNameLst>
                                          <p:attrName>style.visibility</p:attrName>
                                        </p:attrNameLst>
                                      </p:cBhvr>
                                      <p:to>
                                        <p:strVal val="visible"/>
                                      </p:to>
                                    </p:set>
                                    <p:animEffect transition="in" filter="wipe(left)">
                                      <p:cBhvr>
                                        <p:cTn id="35" dur="250"/>
                                        <p:tgtEl>
                                          <p:spTgt spid="996"/>
                                        </p:tgtEl>
                                      </p:cBhvr>
                                    </p:animEffect>
                                  </p:childTnLst>
                                </p:cTn>
                              </p:par>
                            </p:childTnLst>
                          </p:cTn>
                        </p:par>
                        <p:par>
                          <p:cTn id="36" fill="hold">
                            <p:stCondLst>
                              <p:cond delay="2000"/>
                            </p:stCondLst>
                            <p:childTnLst>
                              <p:par>
                                <p:cTn id="37" presetID="18" presetClass="entr" presetSubtype="6" fill="hold" nodeType="afterEffect">
                                  <p:stCondLst>
                                    <p:cond delay="0"/>
                                  </p:stCondLst>
                                  <p:childTnLst>
                                    <p:set>
                                      <p:cBhvr>
                                        <p:cTn id="38" dur="1" fill="hold">
                                          <p:stCondLst>
                                            <p:cond delay="0"/>
                                          </p:stCondLst>
                                        </p:cTn>
                                        <p:tgtEl>
                                          <p:spTgt spid="1018"/>
                                        </p:tgtEl>
                                        <p:attrNameLst>
                                          <p:attrName>style.visibility</p:attrName>
                                        </p:attrNameLst>
                                      </p:cBhvr>
                                      <p:to>
                                        <p:strVal val="visible"/>
                                      </p:to>
                                    </p:set>
                                    <p:animEffect transition="in" filter="strips(downRight)">
                                      <p:cBhvr>
                                        <p:cTn id="39" dur="250"/>
                                        <p:tgtEl>
                                          <p:spTgt spid="1018"/>
                                        </p:tgtEl>
                                      </p:cBhvr>
                                    </p:animEffect>
                                  </p:childTnLst>
                                </p:cTn>
                              </p:par>
                            </p:childTnLst>
                          </p:cTn>
                        </p:par>
                        <p:par>
                          <p:cTn id="40" fill="hold">
                            <p:stCondLst>
                              <p:cond delay="2250"/>
                            </p:stCondLst>
                            <p:childTnLst>
                              <p:par>
                                <p:cTn id="41" presetID="22" presetClass="entr" presetSubtype="8" fill="hold" nodeType="afterEffect">
                                  <p:stCondLst>
                                    <p:cond delay="0"/>
                                  </p:stCondLst>
                                  <p:childTnLst>
                                    <p:set>
                                      <p:cBhvr>
                                        <p:cTn id="42" dur="1" fill="hold">
                                          <p:stCondLst>
                                            <p:cond delay="0"/>
                                          </p:stCondLst>
                                        </p:cTn>
                                        <p:tgtEl>
                                          <p:spTgt spid="1019"/>
                                        </p:tgtEl>
                                        <p:attrNameLst>
                                          <p:attrName>style.visibility</p:attrName>
                                        </p:attrNameLst>
                                      </p:cBhvr>
                                      <p:to>
                                        <p:strVal val="visible"/>
                                      </p:to>
                                    </p:set>
                                    <p:animEffect transition="in" filter="wipe(left)">
                                      <p:cBhvr>
                                        <p:cTn id="43" dur="250"/>
                                        <p:tgtEl>
                                          <p:spTgt spid="1019"/>
                                        </p:tgtEl>
                                      </p:cBhvr>
                                    </p:animEffect>
                                  </p:childTnLst>
                                </p:cTn>
                              </p:par>
                            </p:childTnLst>
                          </p:cTn>
                        </p:par>
                        <p:par>
                          <p:cTn id="44" fill="hold">
                            <p:stCondLst>
                              <p:cond delay="3000"/>
                            </p:stCondLst>
                            <p:childTnLst>
                              <p:par>
                                <p:cTn id="45" presetID="18" presetClass="entr" presetSubtype="6" fill="hold" nodeType="after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strips(downRight)">
                                      <p:cBhvr>
                                        <p:cTn id="47" dur="250"/>
                                        <p:tgtEl>
                                          <p:spTgt spid="35"/>
                                        </p:tgtEl>
                                      </p:cBhvr>
                                    </p:animEffect>
                                  </p:childTnLst>
                                </p:cTn>
                              </p:par>
                            </p:childTnLst>
                          </p:cTn>
                        </p:par>
                        <p:par>
                          <p:cTn id="48" fill="hold">
                            <p:stCondLst>
                              <p:cond delay="3250"/>
                            </p:stCondLst>
                            <p:childTnLst>
                              <p:par>
                                <p:cTn id="49" presetID="22" presetClass="entr" presetSubtype="8" fill="hold" nodeType="after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wipe(left)">
                                      <p:cBhvr>
                                        <p:cTn id="51" dur="250"/>
                                        <p:tgtEl>
                                          <p:spTgt spid="23"/>
                                        </p:tgtEl>
                                      </p:cBhvr>
                                    </p:animEffect>
                                  </p:childTnLst>
                                </p:cTn>
                              </p:par>
                            </p:childTnLst>
                          </p:cTn>
                        </p:par>
                        <p:par>
                          <p:cTn id="52" fill="hold">
                            <p:stCondLst>
                              <p:cond delay="3500"/>
                            </p:stCondLst>
                            <p:childTnLst>
                              <p:par>
                                <p:cTn id="53" presetID="18" presetClass="entr" presetSubtype="6" fill="hold" nodeType="afterEffect">
                                  <p:stCondLst>
                                    <p:cond delay="0"/>
                                  </p:stCondLst>
                                  <p:childTnLst>
                                    <p:set>
                                      <p:cBhvr>
                                        <p:cTn id="54" dur="1" fill="hold">
                                          <p:stCondLst>
                                            <p:cond delay="0"/>
                                          </p:stCondLst>
                                        </p:cTn>
                                        <p:tgtEl>
                                          <p:spTgt spid="4"/>
                                        </p:tgtEl>
                                        <p:attrNameLst>
                                          <p:attrName>style.visibility</p:attrName>
                                        </p:attrNameLst>
                                      </p:cBhvr>
                                      <p:to>
                                        <p:strVal val="visible"/>
                                      </p:to>
                                    </p:set>
                                    <p:animEffect transition="in" filter="strips(downRight)">
                                      <p:cBhvr>
                                        <p:cTn id="55" dur="250"/>
                                        <p:tgtEl>
                                          <p:spTgt spid="4"/>
                                        </p:tgtEl>
                                      </p:cBhvr>
                                    </p:animEffect>
                                  </p:childTnLst>
                                </p:cTn>
                              </p:par>
                            </p:childTnLst>
                          </p:cTn>
                        </p:par>
                        <p:par>
                          <p:cTn id="56" fill="hold">
                            <p:stCondLst>
                              <p:cond delay="3750"/>
                            </p:stCondLst>
                            <p:childTnLst>
                              <p:par>
                                <p:cTn id="57" presetID="22" presetClass="entr" presetSubtype="8" fill="hold" nodeType="afterEffect">
                                  <p:stCondLst>
                                    <p:cond delay="0"/>
                                  </p:stCondLst>
                                  <p:childTnLst>
                                    <p:set>
                                      <p:cBhvr>
                                        <p:cTn id="58" dur="1" fill="hold">
                                          <p:stCondLst>
                                            <p:cond delay="0"/>
                                          </p:stCondLst>
                                        </p:cTn>
                                        <p:tgtEl>
                                          <p:spTgt spid="5"/>
                                        </p:tgtEl>
                                        <p:attrNameLst>
                                          <p:attrName>style.visibility</p:attrName>
                                        </p:attrNameLst>
                                      </p:cBhvr>
                                      <p:to>
                                        <p:strVal val="visible"/>
                                      </p:to>
                                    </p:set>
                                    <p:animEffect transition="in" filter="wipe(left)">
                                      <p:cBhvr>
                                        <p:cTn id="59" dur="250"/>
                                        <p:tgtEl>
                                          <p:spTgt spid="5"/>
                                        </p:tgtEl>
                                      </p:cBhvr>
                                    </p:animEffect>
                                  </p:childTnLst>
                                </p:cTn>
                              </p:par>
                            </p:childTnLst>
                          </p:cTn>
                        </p:par>
                        <p:par>
                          <p:cTn id="60" fill="hold">
                            <p:stCondLst>
                              <p:cond delay="4000"/>
                            </p:stCondLst>
                            <p:childTnLst>
                              <p:par>
                                <p:cTn id="61" presetID="18" presetClass="entr" presetSubtype="6" fill="hold" nodeType="afterEffect">
                                  <p:stCondLst>
                                    <p:cond delay="0"/>
                                  </p:stCondLst>
                                  <p:childTnLst>
                                    <p:set>
                                      <p:cBhvr>
                                        <p:cTn id="62" dur="1" fill="hold">
                                          <p:stCondLst>
                                            <p:cond delay="0"/>
                                          </p:stCondLst>
                                        </p:cTn>
                                        <p:tgtEl>
                                          <p:spTgt spid="46"/>
                                        </p:tgtEl>
                                        <p:attrNameLst>
                                          <p:attrName>style.visibility</p:attrName>
                                        </p:attrNameLst>
                                      </p:cBhvr>
                                      <p:to>
                                        <p:strVal val="visible"/>
                                      </p:to>
                                    </p:set>
                                    <p:animEffect transition="in" filter="strips(downRight)">
                                      <p:cBhvr>
                                        <p:cTn id="63" dur="250"/>
                                        <p:tgtEl>
                                          <p:spTgt spid="46"/>
                                        </p:tgtEl>
                                      </p:cBhvr>
                                    </p:animEffect>
                                  </p:childTnLst>
                                </p:cTn>
                              </p:par>
                            </p:childTnLst>
                          </p:cTn>
                        </p:par>
                        <p:par>
                          <p:cTn id="64" fill="hold">
                            <p:stCondLst>
                              <p:cond delay="4250"/>
                            </p:stCondLst>
                            <p:childTnLst>
                              <p:par>
                                <p:cTn id="65" presetID="22" presetClass="entr" presetSubtype="8" fill="hold" nodeType="afterEffect">
                                  <p:stCondLst>
                                    <p:cond delay="0"/>
                                  </p:stCondLst>
                                  <p:childTnLst>
                                    <p:set>
                                      <p:cBhvr>
                                        <p:cTn id="66" dur="1" fill="hold">
                                          <p:stCondLst>
                                            <p:cond delay="0"/>
                                          </p:stCondLst>
                                        </p:cTn>
                                        <p:tgtEl>
                                          <p:spTgt spid="36"/>
                                        </p:tgtEl>
                                        <p:attrNameLst>
                                          <p:attrName>style.visibility</p:attrName>
                                        </p:attrNameLst>
                                      </p:cBhvr>
                                      <p:to>
                                        <p:strVal val="visible"/>
                                      </p:to>
                                    </p:set>
                                    <p:animEffect transition="in" filter="wipe(left)">
                                      <p:cBhvr>
                                        <p:cTn id="67" dur="250"/>
                                        <p:tgtEl>
                                          <p:spTgt spid="36"/>
                                        </p:tgtEl>
                                      </p:cBhvr>
                                    </p:animEffect>
                                  </p:childTnLst>
                                </p:cTn>
                              </p:par>
                            </p:childTnLst>
                          </p:cTn>
                        </p:par>
                        <p:par>
                          <p:cTn id="68" fill="hold">
                            <p:stCondLst>
                              <p:cond delay="4500"/>
                            </p:stCondLst>
                            <p:childTnLst>
                              <p:par>
                                <p:cTn id="69" presetID="18" presetClass="entr" presetSubtype="6" fill="hold" nodeType="afterEffect">
                                  <p:stCondLst>
                                    <p:cond delay="0"/>
                                  </p:stCondLst>
                                  <p:childTnLst>
                                    <p:set>
                                      <p:cBhvr>
                                        <p:cTn id="70" dur="1" fill="hold">
                                          <p:stCondLst>
                                            <p:cond delay="0"/>
                                          </p:stCondLst>
                                        </p:cTn>
                                        <p:tgtEl>
                                          <p:spTgt spid="75"/>
                                        </p:tgtEl>
                                        <p:attrNameLst>
                                          <p:attrName>style.visibility</p:attrName>
                                        </p:attrNameLst>
                                      </p:cBhvr>
                                      <p:to>
                                        <p:strVal val="visible"/>
                                      </p:to>
                                    </p:set>
                                    <p:animEffect transition="in" filter="strips(downRight)">
                                      <p:cBhvr>
                                        <p:cTn id="71" dur="250"/>
                                        <p:tgtEl>
                                          <p:spTgt spid="75"/>
                                        </p:tgtEl>
                                      </p:cBhvr>
                                    </p:animEffect>
                                  </p:childTnLst>
                                </p:cTn>
                              </p:par>
                            </p:childTnLst>
                          </p:cTn>
                        </p:par>
                        <p:par>
                          <p:cTn id="72" fill="hold">
                            <p:stCondLst>
                              <p:cond delay="4750"/>
                            </p:stCondLst>
                            <p:childTnLst>
                              <p:par>
                                <p:cTn id="73" presetID="22" presetClass="entr" presetSubtype="8" fill="hold" nodeType="afterEffect">
                                  <p:stCondLst>
                                    <p:cond delay="0"/>
                                  </p:stCondLst>
                                  <p:childTnLst>
                                    <p:set>
                                      <p:cBhvr>
                                        <p:cTn id="74" dur="1" fill="hold">
                                          <p:stCondLst>
                                            <p:cond delay="0"/>
                                          </p:stCondLst>
                                        </p:cTn>
                                        <p:tgtEl>
                                          <p:spTgt spid="71"/>
                                        </p:tgtEl>
                                        <p:attrNameLst>
                                          <p:attrName>style.visibility</p:attrName>
                                        </p:attrNameLst>
                                      </p:cBhvr>
                                      <p:to>
                                        <p:strVal val="visible"/>
                                      </p:to>
                                    </p:set>
                                    <p:animEffect transition="in" filter="wipe(left)">
                                      <p:cBhvr>
                                        <p:cTn id="75" dur="250"/>
                                        <p:tgtEl>
                                          <p:spTgt spid="71"/>
                                        </p:tgtEl>
                                      </p:cBhvr>
                                    </p:animEffect>
                                  </p:childTnLst>
                                </p:cTn>
                              </p:par>
                            </p:childTnLst>
                          </p:cTn>
                        </p:par>
                        <p:par>
                          <p:cTn id="76" fill="hold">
                            <p:stCondLst>
                              <p:cond delay="5000"/>
                            </p:stCondLst>
                            <p:childTnLst>
                              <p:par>
                                <p:cTn id="77" presetID="18" presetClass="entr" presetSubtype="6" fill="hold" nodeType="afterEffect">
                                  <p:stCondLst>
                                    <p:cond delay="0"/>
                                  </p:stCondLst>
                                  <p:childTnLst>
                                    <p:set>
                                      <p:cBhvr>
                                        <p:cTn id="78" dur="1" fill="hold">
                                          <p:stCondLst>
                                            <p:cond delay="0"/>
                                          </p:stCondLst>
                                        </p:cTn>
                                        <p:tgtEl>
                                          <p:spTgt spid="92"/>
                                        </p:tgtEl>
                                        <p:attrNameLst>
                                          <p:attrName>style.visibility</p:attrName>
                                        </p:attrNameLst>
                                      </p:cBhvr>
                                      <p:to>
                                        <p:strVal val="visible"/>
                                      </p:to>
                                    </p:set>
                                    <p:animEffect transition="in" filter="strips(downRight)">
                                      <p:cBhvr>
                                        <p:cTn id="79" dur="250"/>
                                        <p:tgtEl>
                                          <p:spTgt spid="92"/>
                                        </p:tgtEl>
                                      </p:cBhvr>
                                    </p:animEffect>
                                  </p:childTnLst>
                                </p:cTn>
                              </p:par>
                            </p:childTnLst>
                          </p:cTn>
                        </p:par>
                        <p:par>
                          <p:cTn id="80" fill="hold">
                            <p:stCondLst>
                              <p:cond delay="5250"/>
                            </p:stCondLst>
                            <p:childTnLst>
                              <p:par>
                                <p:cTn id="81" presetID="22" presetClass="entr" presetSubtype="8" fill="hold" nodeType="afterEffect">
                                  <p:stCondLst>
                                    <p:cond delay="0"/>
                                  </p:stCondLst>
                                  <p:childTnLst>
                                    <p:set>
                                      <p:cBhvr>
                                        <p:cTn id="82" dur="1" fill="hold">
                                          <p:stCondLst>
                                            <p:cond delay="0"/>
                                          </p:stCondLst>
                                        </p:cTn>
                                        <p:tgtEl>
                                          <p:spTgt spid="88"/>
                                        </p:tgtEl>
                                        <p:attrNameLst>
                                          <p:attrName>style.visibility</p:attrName>
                                        </p:attrNameLst>
                                      </p:cBhvr>
                                      <p:to>
                                        <p:strVal val="visible"/>
                                      </p:to>
                                    </p:set>
                                    <p:animEffect transition="in" filter="wipe(left)">
                                      <p:cBhvr>
                                        <p:cTn id="83" dur="25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19" name="Rectangle 18">
            <a:extLst>
              <a:ext uri="{FF2B5EF4-FFF2-40B4-BE49-F238E27FC236}">
                <a16:creationId xmlns:a16="http://schemas.microsoft.com/office/drawing/2014/main" id="{383E3430-AE9C-4D4A-B3E1-3BD4C05547D0}"/>
              </a:ext>
            </a:extLst>
          </p:cNvPr>
          <p:cNvSpPr/>
          <p:nvPr/>
        </p:nvSpPr>
        <p:spPr>
          <a:xfrm>
            <a:off x="0" y="-60370"/>
            <a:ext cx="9668741" cy="5514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997" name="Google Shape;997;p34"/>
          <p:cNvSpPr/>
          <p:nvPr/>
        </p:nvSpPr>
        <p:spPr>
          <a:xfrm>
            <a:off x="-34284" y="-1141862"/>
            <a:ext cx="628800" cy="62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txBox="1">
            <a:spLocks noGrp="1"/>
          </p:cNvSpPr>
          <p:nvPr>
            <p:ph type="title"/>
          </p:nvPr>
        </p:nvSpPr>
        <p:spPr>
          <a:xfrm>
            <a:off x="739499" y="-1077468"/>
            <a:ext cx="3308625" cy="51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Đối tượng</a:t>
            </a:r>
            <a:endParaRPr dirty="0"/>
          </a:p>
        </p:txBody>
      </p:sp>
      <p:sp>
        <p:nvSpPr>
          <p:cNvPr id="999" name="Google Shape;999;p34"/>
          <p:cNvSpPr txBox="1">
            <a:spLocks noGrp="1"/>
          </p:cNvSpPr>
          <p:nvPr>
            <p:ph type="title" idx="2"/>
          </p:nvPr>
        </p:nvSpPr>
        <p:spPr>
          <a:xfrm>
            <a:off x="-209550" y="-1083368"/>
            <a:ext cx="951300" cy="51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grpSp>
        <p:nvGrpSpPr>
          <p:cNvPr id="9" name="Group 8">
            <a:extLst>
              <a:ext uri="{FF2B5EF4-FFF2-40B4-BE49-F238E27FC236}">
                <a16:creationId xmlns:a16="http://schemas.microsoft.com/office/drawing/2014/main" id="{EB95D6B1-49ED-447A-BB7A-4F2961BDF853}"/>
              </a:ext>
            </a:extLst>
          </p:cNvPr>
          <p:cNvGrpSpPr/>
          <p:nvPr/>
        </p:nvGrpSpPr>
        <p:grpSpPr>
          <a:xfrm>
            <a:off x="280116" y="505553"/>
            <a:ext cx="8467644" cy="628800"/>
            <a:chOff x="671512" y="2257350"/>
            <a:chExt cx="8467644" cy="628800"/>
          </a:xfrm>
        </p:grpSpPr>
        <p:sp>
          <p:nvSpPr>
            <p:cNvPr id="23" name="Rectangle: Rounded Corners 22">
              <a:extLst>
                <a:ext uri="{FF2B5EF4-FFF2-40B4-BE49-F238E27FC236}">
                  <a16:creationId xmlns:a16="http://schemas.microsoft.com/office/drawing/2014/main" id="{9D2C9CE3-6968-478A-9169-B6185ECC9507}"/>
                </a:ext>
              </a:extLst>
            </p:cNvPr>
            <p:cNvSpPr/>
            <p:nvPr/>
          </p:nvSpPr>
          <p:spPr>
            <a:xfrm>
              <a:off x="671512" y="2257350"/>
              <a:ext cx="8467644"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4" name="Oval 23">
              <a:extLst>
                <a:ext uri="{FF2B5EF4-FFF2-40B4-BE49-F238E27FC236}">
                  <a16:creationId xmlns:a16="http://schemas.microsoft.com/office/drawing/2014/main" id="{997B2505-9A6B-4CD4-AB8C-246AA3F72339}"/>
                </a:ext>
              </a:extLst>
            </p:cNvPr>
            <p:cNvSpPr/>
            <p:nvPr/>
          </p:nvSpPr>
          <p:spPr>
            <a:xfrm>
              <a:off x="896303" y="2526030"/>
              <a:ext cx="118110" cy="118110"/>
            </a:xfrm>
            <a:prstGeom prst="ellips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5" name="TextBox 4">
              <a:extLst>
                <a:ext uri="{FF2B5EF4-FFF2-40B4-BE49-F238E27FC236}">
                  <a16:creationId xmlns:a16="http://schemas.microsoft.com/office/drawing/2014/main" id="{5597C026-6509-444B-A6A1-DBC543961234}"/>
                </a:ext>
              </a:extLst>
            </p:cNvPr>
            <p:cNvSpPr txBox="1"/>
            <p:nvPr/>
          </p:nvSpPr>
          <p:spPr>
            <a:xfrm>
              <a:off x="1090612" y="2385030"/>
              <a:ext cx="3852864"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Giảng viên</a:t>
              </a:r>
              <a:endParaRPr lang="vi-VN" sz="2000" b="1" dirty="0">
                <a:solidFill>
                  <a:srgbClr val="FF0000"/>
                </a:solidFill>
                <a:latin typeface="Questrial" panose="020B0604020202020204" charset="0"/>
              </a:endParaRPr>
            </a:p>
          </p:txBody>
        </p:sp>
      </p:grpSp>
      <p:cxnSp>
        <p:nvCxnSpPr>
          <p:cNvPr id="7" name="Connector: Elbow 6">
            <a:extLst>
              <a:ext uri="{FF2B5EF4-FFF2-40B4-BE49-F238E27FC236}">
                <a16:creationId xmlns:a16="http://schemas.microsoft.com/office/drawing/2014/main" id="{2B071B7A-19B2-92A2-A821-4D2B63162248}"/>
              </a:ext>
            </a:extLst>
          </p:cNvPr>
          <p:cNvCxnSpPr>
            <a:cxnSpLocks/>
            <a:endCxn id="992" idx="1"/>
          </p:cNvCxnSpPr>
          <p:nvPr/>
        </p:nvCxnSpPr>
        <p:spPr>
          <a:xfrm rot="16200000" flipH="1">
            <a:off x="402398" y="1295918"/>
            <a:ext cx="498664"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Connector: Elbow 7">
            <a:extLst>
              <a:ext uri="{FF2B5EF4-FFF2-40B4-BE49-F238E27FC236}">
                <a16:creationId xmlns:a16="http://schemas.microsoft.com/office/drawing/2014/main" id="{03852576-4C65-E898-71D8-955433A0196F}"/>
              </a:ext>
            </a:extLst>
          </p:cNvPr>
          <p:cNvCxnSpPr>
            <a:cxnSpLocks/>
            <a:endCxn id="60" idx="1"/>
          </p:cNvCxnSpPr>
          <p:nvPr/>
        </p:nvCxnSpPr>
        <p:spPr>
          <a:xfrm rot="16200000" flipH="1">
            <a:off x="357855" y="1839127"/>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Connector: Elbow 13">
            <a:extLst>
              <a:ext uri="{FF2B5EF4-FFF2-40B4-BE49-F238E27FC236}">
                <a16:creationId xmlns:a16="http://schemas.microsoft.com/office/drawing/2014/main" id="{8DC8992A-A13A-27CB-5BCA-A4D0D0E40859}"/>
              </a:ext>
            </a:extLst>
          </p:cNvPr>
          <p:cNvCxnSpPr>
            <a:cxnSpLocks/>
            <a:endCxn id="11" idx="1"/>
          </p:cNvCxnSpPr>
          <p:nvPr/>
        </p:nvCxnSpPr>
        <p:spPr>
          <a:xfrm rot="16200000" flipH="1">
            <a:off x="357856" y="2426879"/>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744DD362-01B9-B67C-4484-2E8A296C0F30}"/>
              </a:ext>
            </a:extLst>
          </p:cNvPr>
          <p:cNvGrpSpPr/>
          <p:nvPr/>
        </p:nvGrpSpPr>
        <p:grpSpPr>
          <a:xfrm>
            <a:off x="739499" y="3169433"/>
            <a:ext cx="2884398" cy="494283"/>
            <a:chOff x="739499" y="1385876"/>
            <a:chExt cx="2884398" cy="494283"/>
          </a:xfrm>
        </p:grpSpPr>
        <p:sp>
          <p:nvSpPr>
            <p:cNvPr id="17" name="Rectangle: Rounded Corners 16">
              <a:extLst>
                <a:ext uri="{FF2B5EF4-FFF2-40B4-BE49-F238E27FC236}">
                  <a16:creationId xmlns:a16="http://schemas.microsoft.com/office/drawing/2014/main" id="{47974D95-9C2A-FCB7-1D3A-E0A9DD66F508}"/>
                </a:ext>
              </a:extLst>
            </p:cNvPr>
            <p:cNvSpPr/>
            <p:nvPr/>
          </p:nvSpPr>
          <p:spPr>
            <a:xfrm>
              <a:off x="739499" y="1385876"/>
              <a:ext cx="2884398"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18" name="TextBox 17">
              <a:extLst>
                <a:ext uri="{FF2B5EF4-FFF2-40B4-BE49-F238E27FC236}">
                  <a16:creationId xmlns:a16="http://schemas.microsoft.com/office/drawing/2014/main" id="{4C364B2C-DC61-152C-75A9-35B232C9C116}"/>
                </a:ext>
              </a:extLst>
            </p:cNvPr>
            <p:cNvSpPr txBox="1"/>
            <p:nvPr/>
          </p:nvSpPr>
          <p:spPr>
            <a:xfrm>
              <a:off x="1048697" y="1429803"/>
              <a:ext cx="2575200"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Điểm danh sinh viên</a:t>
              </a:r>
              <a:endParaRPr lang="vi-VN" sz="2000" b="1" dirty="0">
                <a:solidFill>
                  <a:srgbClr val="FF0000"/>
                </a:solidFill>
                <a:latin typeface="Questrial" panose="020B0604020202020204" charset="0"/>
              </a:endParaRPr>
            </a:p>
          </p:txBody>
        </p:sp>
        <p:sp>
          <p:nvSpPr>
            <p:cNvPr id="20" name="Isosceles Triangle 19">
              <a:extLst>
                <a:ext uri="{FF2B5EF4-FFF2-40B4-BE49-F238E27FC236}">
                  <a16:creationId xmlns:a16="http://schemas.microsoft.com/office/drawing/2014/main" id="{2B22E468-13B2-8940-5584-0DE6A69FD523}"/>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21" name="Connector: Elbow 20">
            <a:extLst>
              <a:ext uri="{FF2B5EF4-FFF2-40B4-BE49-F238E27FC236}">
                <a16:creationId xmlns:a16="http://schemas.microsoft.com/office/drawing/2014/main" id="{8CF3AAA3-0C9C-2729-918C-BBFCDD16209D}"/>
              </a:ext>
            </a:extLst>
          </p:cNvPr>
          <p:cNvCxnSpPr>
            <a:cxnSpLocks/>
            <a:endCxn id="17" idx="1"/>
          </p:cNvCxnSpPr>
          <p:nvPr/>
        </p:nvCxnSpPr>
        <p:spPr>
          <a:xfrm rot="16200000" flipH="1">
            <a:off x="357856" y="3034932"/>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B757C572-C882-9FFA-5348-676209E8DF60}"/>
              </a:ext>
            </a:extLst>
          </p:cNvPr>
          <p:cNvGrpSpPr/>
          <p:nvPr/>
        </p:nvGrpSpPr>
        <p:grpSpPr>
          <a:xfrm>
            <a:off x="739499" y="3776981"/>
            <a:ext cx="3025535" cy="494283"/>
            <a:chOff x="739499" y="1385876"/>
            <a:chExt cx="3025535" cy="494283"/>
          </a:xfrm>
        </p:grpSpPr>
        <p:sp>
          <p:nvSpPr>
            <p:cNvPr id="25" name="Rectangle: Rounded Corners 24">
              <a:extLst>
                <a:ext uri="{FF2B5EF4-FFF2-40B4-BE49-F238E27FC236}">
                  <a16:creationId xmlns:a16="http://schemas.microsoft.com/office/drawing/2014/main" id="{788BA245-00C7-8A95-2377-784BA180A4BF}"/>
                </a:ext>
              </a:extLst>
            </p:cNvPr>
            <p:cNvSpPr/>
            <p:nvPr/>
          </p:nvSpPr>
          <p:spPr>
            <a:xfrm>
              <a:off x="739499" y="1385876"/>
              <a:ext cx="2965394"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26" name="TextBox 25">
              <a:extLst>
                <a:ext uri="{FF2B5EF4-FFF2-40B4-BE49-F238E27FC236}">
                  <a16:creationId xmlns:a16="http://schemas.microsoft.com/office/drawing/2014/main" id="{587769E9-4ACC-F9B8-3AD1-480DEE1F6375}"/>
                </a:ext>
              </a:extLst>
            </p:cNvPr>
            <p:cNvSpPr txBox="1"/>
            <p:nvPr/>
          </p:nvSpPr>
          <p:spPr>
            <a:xfrm>
              <a:off x="1048698" y="1429803"/>
              <a:ext cx="2716336"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Xem thông tin lớp học</a:t>
              </a:r>
              <a:endParaRPr lang="vi-VN" sz="2000" b="1" dirty="0">
                <a:solidFill>
                  <a:srgbClr val="FF0000"/>
                </a:solidFill>
                <a:latin typeface="Questrial" panose="020B0604020202020204" charset="0"/>
              </a:endParaRPr>
            </a:p>
          </p:txBody>
        </p:sp>
        <p:sp>
          <p:nvSpPr>
            <p:cNvPr id="27" name="Isosceles Triangle 26">
              <a:extLst>
                <a:ext uri="{FF2B5EF4-FFF2-40B4-BE49-F238E27FC236}">
                  <a16:creationId xmlns:a16="http://schemas.microsoft.com/office/drawing/2014/main" id="{DD196E45-9C1B-20B5-2E07-B48FC3DB5D1B}"/>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28" name="Connector: Elbow 27">
            <a:extLst>
              <a:ext uri="{FF2B5EF4-FFF2-40B4-BE49-F238E27FC236}">
                <a16:creationId xmlns:a16="http://schemas.microsoft.com/office/drawing/2014/main" id="{8EDF04B6-52F6-D43F-B86F-7B55DE3B18FF}"/>
              </a:ext>
            </a:extLst>
          </p:cNvPr>
          <p:cNvCxnSpPr>
            <a:cxnSpLocks/>
            <a:endCxn id="25" idx="1"/>
          </p:cNvCxnSpPr>
          <p:nvPr/>
        </p:nvCxnSpPr>
        <p:spPr>
          <a:xfrm rot="16200000" flipH="1">
            <a:off x="357856" y="3642480"/>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3CB6EB82-BCD1-0B54-C04B-BF24BED848EC}"/>
              </a:ext>
            </a:extLst>
          </p:cNvPr>
          <p:cNvGrpSpPr/>
          <p:nvPr/>
        </p:nvGrpSpPr>
        <p:grpSpPr>
          <a:xfrm>
            <a:off x="739499" y="4385465"/>
            <a:ext cx="4531747" cy="494283"/>
            <a:chOff x="739499" y="1385876"/>
            <a:chExt cx="4531747" cy="494283"/>
          </a:xfrm>
        </p:grpSpPr>
        <p:sp>
          <p:nvSpPr>
            <p:cNvPr id="30" name="Rectangle: Rounded Corners 29">
              <a:extLst>
                <a:ext uri="{FF2B5EF4-FFF2-40B4-BE49-F238E27FC236}">
                  <a16:creationId xmlns:a16="http://schemas.microsoft.com/office/drawing/2014/main" id="{1A5881CE-B572-C082-107A-6F5A1A6355E1}"/>
                </a:ext>
              </a:extLst>
            </p:cNvPr>
            <p:cNvSpPr/>
            <p:nvPr/>
          </p:nvSpPr>
          <p:spPr>
            <a:xfrm>
              <a:off x="739499" y="1385876"/>
              <a:ext cx="2575201"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31" name="TextBox 30">
              <a:extLst>
                <a:ext uri="{FF2B5EF4-FFF2-40B4-BE49-F238E27FC236}">
                  <a16:creationId xmlns:a16="http://schemas.microsoft.com/office/drawing/2014/main" id="{DF0824F0-20A6-99CB-3521-F09547ED753F}"/>
                </a:ext>
              </a:extLst>
            </p:cNvPr>
            <p:cNvSpPr txBox="1"/>
            <p:nvPr/>
          </p:nvSpPr>
          <p:spPr>
            <a:xfrm>
              <a:off x="1048697" y="1429803"/>
              <a:ext cx="4222549"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Nhận thông báo</a:t>
              </a:r>
              <a:endParaRPr lang="vi-VN" sz="2000" b="1" dirty="0">
                <a:solidFill>
                  <a:srgbClr val="FF0000"/>
                </a:solidFill>
                <a:latin typeface="Questrial" panose="020B0604020202020204" charset="0"/>
              </a:endParaRPr>
            </a:p>
          </p:txBody>
        </p:sp>
        <p:sp>
          <p:nvSpPr>
            <p:cNvPr id="32" name="Isosceles Triangle 31">
              <a:extLst>
                <a:ext uri="{FF2B5EF4-FFF2-40B4-BE49-F238E27FC236}">
                  <a16:creationId xmlns:a16="http://schemas.microsoft.com/office/drawing/2014/main" id="{C2FDE4E9-1D5B-5FC7-B11A-981ADBDFCB25}"/>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33" name="Connector: Elbow 32">
            <a:extLst>
              <a:ext uri="{FF2B5EF4-FFF2-40B4-BE49-F238E27FC236}">
                <a16:creationId xmlns:a16="http://schemas.microsoft.com/office/drawing/2014/main" id="{1CB05838-B8FB-9CB6-97B7-4E1CF4B2A421}"/>
              </a:ext>
            </a:extLst>
          </p:cNvPr>
          <p:cNvCxnSpPr>
            <a:cxnSpLocks/>
            <a:endCxn id="30" idx="1"/>
          </p:cNvCxnSpPr>
          <p:nvPr/>
        </p:nvCxnSpPr>
        <p:spPr>
          <a:xfrm rot="16200000" flipH="1">
            <a:off x="357856" y="4250964"/>
            <a:ext cx="587750" cy="175536"/>
          </a:xfrm>
          <a:prstGeom prst="bentConnector2">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4" name="Group 33">
            <a:extLst>
              <a:ext uri="{FF2B5EF4-FFF2-40B4-BE49-F238E27FC236}">
                <a16:creationId xmlns:a16="http://schemas.microsoft.com/office/drawing/2014/main" id="{D73849E1-34FA-9834-6DF8-6C7509D38091}"/>
              </a:ext>
            </a:extLst>
          </p:cNvPr>
          <p:cNvGrpSpPr/>
          <p:nvPr/>
        </p:nvGrpSpPr>
        <p:grpSpPr>
          <a:xfrm>
            <a:off x="3704893" y="1384880"/>
            <a:ext cx="1893467" cy="500739"/>
            <a:chOff x="3128371" y="1394264"/>
            <a:chExt cx="1961789" cy="628800"/>
          </a:xfrm>
        </p:grpSpPr>
        <p:sp>
          <p:nvSpPr>
            <p:cNvPr id="35" name="Rectangle: Rounded Corners 34">
              <a:extLst>
                <a:ext uri="{FF2B5EF4-FFF2-40B4-BE49-F238E27FC236}">
                  <a16:creationId xmlns:a16="http://schemas.microsoft.com/office/drawing/2014/main" id="{7AF82B5E-BD1F-EBE3-C8FD-A8FAC8A5FFA6}"/>
                </a:ext>
              </a:extLst>
            </p:cNvPr>
            <p:cNvSpPr/>
            <p:nvPr/>
          </p:nvSpPr>
          <p:spPr>
            <a:xfrm>
              <a:off x="3128371" y="1394264"/>
              <a:ext cx="1961789"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36" name="TextBox 35">
              <a:extLst>
                <a:ext uri="{FF2B5EF4-FFF2-40B4-BE49-F238E27FC236}">
                  <a16:creationId xmlns:a16="http://schemas.microsoft.com/office/drawing/2014/main" id="{232C5402-42AD-5352-F347-432C6BCA3D94}"/>
                </a:ext>
              </a:extLst>
            </p:cNvPr>
            <p:cNvSpPr txBox="1"/>
            <p:nvPr/>
          </p:nvSpPr>
          <p:spPr>
            <a:xfrm>
              <a:off x="3534141" y="1521944"/>
              <a:ext cx="1472833"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Đăng xuất</a:t>
              </a:r>
              <a:endParaRPr lang="vi-VN" sz="2000" b="1" dirty="0">
                <a:solidFill>
                  <a:srgbClr val="FF0000"/>
                </a:solidFill>
                <a:latin typeface="Questrial" panose="020B0604020202020204" charset="0"/>
              </a:endParaRPr>
            </a:p>
          </p:txBody>
        </p:sp>
        <p:sp>
          <p:nvSpPr>
            <p:cNvPr id="39" name="Isosceles Triangle 38">
              <a:extLst>
                <a:ext uri="{FF2B5EF4-FFF2-40B4-BE49-F238E27FC236}">
                  <a16:creationId xmlns:a16="http://schemas.microsoft.com/office/drawing/2014/main" id="{3A84E6BC-8157-E8B5-5D40-9872CC1ED8DB}"/>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41" name="Connector: Elbow 40">
            <a:extLst>
              <a:ext uri="{FF2B5EF4-FFF2-40B4-BE49-F238E27FC236}">
                <a16:creationId xmlns:a16="http://schemas.microsoft.com/office/drawing/2014/main" id="{A7076228-BEEB-69EC-3125-5A3342A7C8C2}"/>
              </a:ext>
            </a:extLst>
          </p:cNvPr>
          <p:cNvCxnSpPr>
            <a:cxnSpLocks/>
          </p:cNvCxnSpPr>
          <p:nvPr/>
        </p:nvCxnSpPr>
        <p:spPr>
          <a:xfrm flipV="1">
            <a:off x="2947173" y="2219586"/>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Connector: Elbow 41">
            <a:extLst>
              <a:ext uri="{FF2B5EF4-FFF2-40B4-BE49-F238E27FC236}">
                <a16:creationId xmlns:a16="http://schemas.microsoft.com/office/drawing/2014/main" id="{9CACBFDD-C268-DB97-C3B3-875942F66154}"/>
              </a:ext>
            </a:extLst>
          </p:cNvPr>
          <p:cNvCxnSpPr>
            <a:cxnSpLocks/>
          </p:cNvCxnSpPr>
          <p:nvPr/>
        </p:nvCxnSpPr>
        <p:spPr>
          <a:xfrm flipV="1">
            <a:off x="2986227" y="1627423"/>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39CE04FE-4991-4701-68B5-BD437E5B4CCD}"/>
              </a:ext>
            </a:extLst>
          </p:cNvPr>
          <p:cNvCxnSpPr>
            <a:cxnSpLocks/>
          </p:cNvCxnSpPr>
          <p:nvPr/>
        </p:nvCxnSpPr>
        <p:spPr>
          <a:xfrm flipV="1">
            <a:off x="5272626" y="2200659"/>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4" name="Group 43">
            <a:extLst>
              <a:ext uri="{FF2B5EF4-FFF2-40B4-BE49-F238E27FC236}">
                <a16:creationId xmlns:a16="http://schemas.microsoft.com/office/drawing/2014/main" id="{17BED25A-48ED-B13C-4C2D-C2D227C3DB56}"/>
              </a:ext>
            </a:extLst>
          </p:cNvPr>
          <p:cNvGrpSpPr/>
          <p:nvPr/>
        </p:nvGrpSpPr>
        <p:grpSpPr>
          <a:xfrm>
            <a:off x="6030346" y="1950289"/>
            <a:ext cx="2643753" cy="500739"/>
            <a:chOff x="3128371" y="1394264"/>
            <a:chExt cx="2739147" cy="628800"/>
          </a:xfrm>
        </p:grpSpPr>
        <p:sp>
          <p:nvSpPr>
            <p:cNvPr id="45" name="Rectangle: Rounded Corners 44">
              <a:extLst>
                <a:ext uri="{FF2B5EF4-FFF2-40B4-BE49-F238E27FC236}">
                  <a16:creationId xmlns:a16="http://schemas.microsoft.com/office/drawing/2014/main" id="{6C4AA740-6A41-3933-B24C-B145C5F95C7A}"/>
                </a:ext>
              </a:extLst>
            </p:cNvPr>
            <p:cNvSpPr/>
            <p:nvPr/>
          </p:nvSpPr>
          <p:spPr>
            <a:xfrm>
              <a:off x="3128371" y="1394264"/>
              <a:ext cx="2739147"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49" name="TextBox 48">
              <a:extLst>
                <a:ext uri="{FF2B5EF4-FFF2-40B4-BE49-F238E27FC236}">
                  <a16:creationId xmlns:a16="http://schemas.microsoft.com/office/drawing/2014/main" id="{973B4CF8-7DC8-D6D8-F922-B942C71331A3}"/>
                </a:ext>
              </a:extLst>
            </p:cNvPr>
            <p:cNvSpPr txBox="1"/>
            <p:nvPr/>
          </p:nvSpPr>
          <p:spPr>
            <a:xfrm>
              <a:off x="3534142" y="1470782"/>
              <a:ext cx="2333376" cy="502436"/>
            </a:xfrm>
            <a:prstGeom prst="rect">
              <a:avLst/>
            </a:prstGeom>
            <a:noFill/>
          </p:spPr>
          <p:txBody>
            <a:bodyPr wrap="square" rtlCol="0" anchor="ctr">
              <a:spAutoFit/>
            </a:bodyPr>
            <a:lstStyle/>
            <a:p>
              <a:r>
                <a:rPr lang="en-US" sz="2000" b="1" dirty="0">
                  <a:solidFill>
                    <a:srgbClr val="FF0000"/>
                  </a:solidFill>
                  <a:latin typeface="Questrial" panose="020B0604020202020204" charset="0"/>
                </a:rPr>
                <a:t>Liên hệ giáo vụ</a:t>
              </a:r>
              <a:endParaRPr lang="vi-VN" sz="2000" b="1" dirty="0">
                <a:solidFill>
                  <a:srgbClr val="FF0000"/>
                </a:solidFill>
                <a:latin typeface="Questrial" panose="020B0604020202020204" charset="0"/>
              </a:endParaRPr>
            </a:p>
          </p:txBody>
        </p:sp>
        <p:sp>
          <p:nvSpPr>
            <p:cNvPr id="54" name="Isosceles Triangle 53">
              <a:extLst>
                <a:ext uri="{FF2B5EF4-FFF2-40B4-BE49-F238E27FC236}">
                  <a16:creationId xmlns:a16="http://schemas.microsoft.com/office/drawing/2014/main" id="{FD11E1A9-88B0-2AF5-2AFF-A9C76288D929}"/>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55" name="Group 54">
            <a:extLst>
              <a:ext uri="{FF2B5EF4-FFF2-40B4-BE49-F238E27FC236}">
                <a16:creationId xmlns:a16="http://schemas.microsoft.com/office/drawing/2014/main" id="{71E6758F-DB3A-BAD4-734D-BC066F09AB77}"/>
              </a:ext>
            </a:extLst>
          </p:cNvPr>
          <p:cNvGrpSpPr/>
          <p:nvPr/>
        </p:nvGrpSpPr>
        <p:grpSpPr>
          <a:xfrm>
            <a:off x="3704893" y="1969216"/>
            <a:ext cx="2110927" cy="500739"/>
            <a:chOff x="3128371" y="1394264"/>
            <a:chExt cx="2187095" cy="628800"/>
          </a:xfrm>
        </p:grpSpPr>
        <p:sp>
          <p:nvSpPr>
            <p:cNvPr id="56" name="Rectangle: Rounded Corners 55">
              <a:extLst>
                <a:ext uri="{FF2B5EF4-FFF2-40B4-BE49-F238E27FC236}">
                  <a16:creationId xmlns:a16="http://schemas.microsoft.com/office/drawing/2014/main" id="{1501D58C-649F-A89F-321C-598E6B2012A5}"/>
                </a:ext>
              </a:extLst>
            </p:cNvPr>
            <p:cNvSpPr/>
            <p:nvPr/>
          </p:nvSpPr>
          <p:spPr>
            <a:xfrm>
              <a:off x="3128371" y="1394264"/>
              <a:ext cx="2187095"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57" name="TextBox 56">
              <a:extLst>
                <a:ext uri="{FF2B5EF4-FFF2-40B4-BE49-F238E27FC236}">
                  <a16:creationId xmlns:a16="http://schemas.microsoft.com/office/drawing/2014/main" id="{AFE98A79-FF25-3006-ADF7-2992E815D2F7}"/>
                </a:ext>
              </a:extLst>
            </p:cNvPr>
            <p:cNvSpPr txBox="1"/>
            <p:nvPr/>
          </p:nvSpPr>
          <p:spPr>
            <a:xfrm>
              <a:off x="3534142" y="1470782"/>
              <a:ext cx="1737762" cy="502436"/>
            </a:xfrm>
            <a:prstGeom prst="rect">
              <a:avLst/>
            </a:prstGeom>
            <a:noFill/>
          </p:spPr>
          <p:txBody>
            <a:bodyPr wrap="square" rtlCol="0" anchor="ctr">
              <a:spAutoFit/>
            </a:bodyPr>
            <a:lstStyle/>
            <a:p>
              <a:r>
                <a:rPr lang="en-US" sz="2000" b="1" dirty="0">
                  <a:solidFill>
                    <a:srgbClr val="FF0000"/>
                  </a:solidFill>
                  <a:latin typeface="Questrial" panose="020B0604020202020204" charset="0"/>
                </a:rPr>
                <a:t>Lịch cá nhân</a:t>
              </a:r>
              <a:endParaRPr lang="vi-VN" sz="2000" b="1" dirty="0">
                <a:solidFill>
                  <a:srgbClr val="FF0000"/>
                </a:solidFill>
                <a:latin typeface="Questrial" panose="020B0604020202020204" charset="0"/>
              </a:endParaRPr>
            </a:p>
          </p:txBody>
        </p:sp>
        <p:sp>
          <p:nvSpPr>
            <p:cNvPr id="58" name="Isosceles Triangle 57">
              <a:extLst>
                <a:ext uri="{FF2B5EF4-FFF2-40B4-BE49-F238E27FC236}">
                  <a16:creationId xmlns:a16="http://schemas.microsoft.com/office/drawing/2014/main" id="{2BFDF4E5-4C25-553B-6395-F41D327F72AE}"/>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59" name="Group 58">
            <a:extLst>
              <a:ext uri="{FF2B5EF4-FFF2-40B4-BE49-F238E27FC236}">
                <a16:creationId xmlns:a16="http://schemas.microsoft.com/office/drawing/2014/main" id="{41317439-C5AD-17D7-328C-71215568D166}"/>
              </a:ext>
            </a:extLst>
          </p:cNvPr>
          <p:cNvGrpSpPr/>
          <p:nvPr/>
        </p:nvGrpSpPr>
        <p:grpSpPr>
          <a:xfrm>
            <a:off x="739498" y="1973628"/>
            <a:ext cx="2535961" cy="494283"/>
            <a:chOff x="739498" y="1385876"/>
            <a:chExt cx="2535961" cy="494283"/>
          </a:xfrm>
        </p:grpSpPr>
        <p:sp>
          <p:nvSpPr>
            <p:cNvPr id="60" name="Rectangle: Rounded Corners 59">
              <a:extLst>
                <a:ext uri="{FF2B5EF4-FFF2-40B4-BE49-F238E27FC236}">
                  <a16:creationId xmlns:a16="http://schemas.microsoft.com/office/drawing/2014/main" id="{37E79C0D-3CAD-55FA-ABE3-B2FE4EC481EF}"/>
                </a:ext>
              </a:extLst>
            </p:cNvPr>
            <p:cNvSpPr/>
            <p:nvPr/>
          </p:nvSpPr>
          <p:spPr>
            <a:xfrm>
              <a:off x="739498" y="1385876"/>
              <a:ext cx="2535961"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61" name="TextBox 60">
              <a:extLst>
                <a:ext uri="{FF2B5EF4-FFF2-40B4-BE49-F238E27FC236}">
                  <a16:creationId xmlns:a16="http://schemas.microsoft.com/office/drawing/2014/main" id="{8A9305DD-637D-7493-90BF-CDD0986502E2}"/>
                </a:ext>
              </a:extLst>
            </p:cNvPr>
            <p:cNvSpPr txBox="1"/>
            <p:nvPr/>
          </p:nvSpPr>
          <p:spPr>
            <a:xfrm>
              <a:off x="1048698" y="1429803"/>
              <a:ext cx="2032584"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Xem tổng quan </a:t>
              </a:r>
              <a:endParaRPr lang="vi-VN" sz="2000" b="1" dirty="0">
                <a:solidFill>
                  <a:srgbClr val="FF0000"/>
                </a:solidFill>
                <a:latin typeface="Questrial" panose="020B0604020202020204" charset="0"/>
              </a:endParaRPr>
            </a:p>
          </p:txBody>
        </p:sp>
        <p:sp>
          <p:nvSpPr>
            <p:cNvPr id="62" name="Isosceles Triangle 61">
              <a:extLst>
                <a:ext uri="{FF2B5EF4-FFF2-40B4-BE49-F238E27FC236}">
                  <a16:creationId xmlns:a16="http://schemas.microsoft.com/office/drawing/2014/main" id="{6A0EC11F-0EE7-7C2D-D452-A6D964CDD963}"/>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63" name="Group 62">
            <a:extLst>
              <a:ext uri="{FF2B5EF4-FFF2-40B4-BE49-F238E27FC236}">
                <a16:creationId xmlns:a16="http://schemas.microsoft.com/office/drawing/2014/main" id="{366DAAA8-83E9-315F-418A-0E92FF3A121A}"/>
              </a:ext>
            </a:extLst>
          </p:cNvPr>
          <p:cNvGrpSpPr/>
          <p:nvPr/>
        </p:nvGrpSpPr>
        <p:grpSpPr>
          <a:xfrm>
            <a:off x="739498" y="1385876"/>
            <a:ext cx="2535961" cy="494283"/>
            <a:chOff x="739498" y="1385876"/>
            <a:chExt cx="2535961" cy="494283"/>
          </a:xfrm>
        </p:grpSpPr>
        <p:sp>
          <p:nvSpPr>
            <p:cNvPr id="992" name="Rectangle: Rounded Corners 991">
              <a:extLst>
                <a:ext uri="{FF2B5EF4-FFF2-40B4-BE49-F238E27FC236}">
                  <a16:creationId xmlns:a16="http://schemas.microsoft.com/office/drawing/2014/main" id="{9DAAEE2B-1CA0-C5DE-A773-8CD0E740CCF4}"/>
                </a:ext>
              </a:extLst>
            </p:cNvPr>
            <p:cNvSpPr/>
            <p:nvPr/>
          </p:nvSpPr>
          <p:spPr>
            <a:xfrm>
              <a:off x="739498" y="1385876"/>
              <a:ext cx="2535961"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993" name="TextBox 992">
              <a:extLst>
                <a:ext uri="{FF2B5EF4-FFF2-40B4-BE49-F238E27FC236}">
                  <a16:creationId xmlns:a16="http://schemas.microsoft.com/office/drawing/2014/main" id="{6E69455D-B332-4D7F-1F1E-97350712F70D}"/>
                </a:ext>
              </a:extLst>
            </p:cNvPr>
            <p:cNvSpPr txBox="1"/>
            <p:nvPr/>
          </p:nvSpPr>
          <p:spPr>
            <a:xfrm>
              <a:off x="1048698" y="1429803"/>
              <a:ext cx="1445262"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Đăng nhập</a:t>
              </a:r>
              <a:endParaRPr lang="vi-VN" sz="2000" b="1" dirty="0">
                <a:solidFill>
                  <a:srgbClr val="FF0000"/>
                </a:solidFill>
                <a:latin typeface="Questrial" panose="020B0604020202020204" charset="0"/>
              </a:endParaRPr>
            </a:p>
          </p:txBody>
        </p:sp>
        <p:sp>
          <p:nvSpPr>
            <p:cNvPr id="994" name="Isosceles Triangle 993">
              <a:extLst>
                <a:ext uri="{FF2B5EF4-FFF2-40B4-BE49-F238E27FC236}">
                  <a16:creationId xmlns:a16="http://schemas.microsoft.com/office/drawing/2014/main" id="{661DA639-55C2-88A6-ABDD-AAE24336961E}"/>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cxnSp>
        <p:nvCxnSpPr>
          <p:cNvPr id="2" name="Connector: Elbow 1">
            <a:extLst>
              <a:ext uri="{FF2B5EF4-FFF2-40B4-BE49-F238E27FC236}">
                <a16:creationId xmlns:a16="http://schemas.microsoft.com/office/drawing/2014/main" id="{833040D9-3538-DDA7-9347-0A950B0A2819}"/>
              </a:ext>
            </a:extLst>
          </p:cNvPr>
          <p:cNvCxnSpPr>
            <a:cxnSpLocks/>
          </p:cNvCxnSpPr>
          <p:nvPr/>
        </p:nvCxnSpPr>
        <p:spPr>
          <a:xfrm flipV="1">
            <a:off x="2986227" y="2810324"/>
            <a:ext cx="817861" cy="1"/>
          </a:xfrm>
          <a:prstGeom prst="bentConnector3">
            <a:avLst>
              <a:gd name="adj1" fmla="val 50000"/>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DDF7E803-FAA2-F360-E575-FABD72B8EFE3}"/>
              </a:ext>
            </a:extLst>
          </p:cNvPr>
          <p:cNvGrpSpPr/>
          <p:nvPr/>
        </p:nvGrpSpPr>
        <p:grpSpPr>
          <a:xfrm>
            <a:off x="3742441" y="2561380"/>
            <a:ext cx="2819167" cy="500739"/>
            <a:chOff x="3128371" y="1394264"/>
            <a:chExt cx="2920890" cy="628800"/>
          </a:xfrm>
        </p:grpSpPr>
        <p:sp>
          <p:nvSpPr>
            <p:cNvPr id="4" name="Rectangle: Rounded Corners 3">
              <a:extLst>
                <a:ext uri="{FF2B5EF4-FFF2-40B4-BE49-F238E27FC236}">
                  <a16:creationId xmlns:a16="http://schemas.microsoft.com/office/drawing/2014/main" id="{BDA4C38E-A904-1CDE-3164-06F9D3FC6B7A}"/>
                </a:ext>
              </a:extLst>
            </p:cNvPr>
            <p:cNvSpPr/>
            <p:nvPr/>
          </p:nvSpPr>
          <p:spPr>
            <a:xfrm>
              <a:off x="3128371" y="1394264"/>
              <a:ext cx="2370459" cy="628800"/>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6" name="TextBox 5">
              <a:extLst>
                <a:ext uri="{FF2B5EF4-FFF2-40B4-BE49-F238E27FC236}">
                  <a16:creationId xmlns:a16="http://schemas.microsoft.com/office/drawing/2014/main" id="{429486B5-8C00-4067-A0D3-F8682193E74E}"/>
                </a:ext>
              </a:extLst>
            </p:cNvPr>
            <p:cNvSpPr txBox="1"/>
            <p:nvPr/>
          </p:nvSpPr>
          <p:spPr>
            <a:xfrm>
              <a:off x="3534142" y="1470782"/>
              <a:ext cx="2515119" cy="502436"/>
            </a:xfrm>
            <a:prstGeom prst="rect">
              <a:avLst/>
            </a:prstGeom>
            <a:noFill/>
          </p:spPr>
          <p:txBody>
            <a:bodyPr wrap="square" rtlCol="0" anchor="ctr">
              <a:spAutoFit/>
            </a:bodyPr>
            <a:lstStyle/>
            <a:p>
              <a:r>
                <a:rPr lang="en-US" sz="2000" b="1" dirty="0">
                  <a:solidFill>
                    <a:srgbClr val="FF0000"/>
                  </a:solidFill>
                  <a:latin typeface="Questrial" panose="020B0604020202020204" charset="0"/>
                </a:rPr>
                <a:t>Cập nhật điểm</a:t>
              </a:r>
              <a:endParaRPr lang="vi-VN" sz="2000" b="1" dirty="0">
                <a:solidFill>
                  <a:srgbClr val="FF0000"/>
                </a:solidFill>
                <a:latin typeface="Questrial" panose="020B0604020202020204" charset="0"/>
              </a:endParaRPr>
            </a:p>
          </p:txBody>
        </p:sp>
        <p:sp>
          <p:nvSpPr>
            <p:cNvPr id="16" name="Isosceles Triangle 15">
              <a:extLst>
                <a:ext uri="{FF2B5EF4-FFF2-40B4-BE49-F238E27FC236}">
                  <a16:creationId xmlns:a16="http://schemas.microsoft.com/office/drawing/2014/main" id="{61D9B39D-8625-8198-7AA8-7741B2B2D683}"/>
                </a:ext>
              </a:extLst>
            </p:cNvPr>
            <p:cNvSpPr/>
            <p:nvPr/>
          </p:nvSpPr>
          <p:spPr>
            <a:xfrm>
              <a:off x="3310114" y="166484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10" name="Group 9">
            <a:extLst>
              <a:ext uri="{FF2B5EF4-FFF2-40B4-BE49-F238E27FC236}">
                <a16:creationId xmlns:a16="http://schemas.microsoft.com/office/drawing/2014/main" id="{5971334D-0916-1189-0C37-6409B1F8196F}"/>
              </a:ext>
            </a:extLst>
          </p:cNvPr>
          <p:cNvGrpSpPr/>
          <p:nvPr/>
        </p:nvGrpSpPr>
        <p:grpSpPr>
          <a:xfrm>
            <a:off x="739499" y="2561380"/>
            <a:ext cx="2535962" cy="494283"/>
            <a:chOff x="739499" y="1385876"/>
            <a:chExt cx="2535962" cy="494283"/>
          </a:xfrm>
        </p:grpSpPr>
        <p:sp>
          <p:nvSpPr>
            <p:cNvPr id="11" name="Rectangle: Rounded Corners 10">
              <a:extLst>
                <a:ext uri="{FF2B5EF4-FFF2-40B4-BE49-F238E27FC236}">
                  <a16:creationId xmlns:a16="http://schemas.microsoft.com/office/drawing/2014/main" id="{F66B3790-2625-D87F-F3AC-5E8FFDB9F3B6}"/>
                </a:ext>
              </a:extLst>
            </p:cNvPr>
            <p:cNvSpPr/>
            <p:nvPr/>
          </p:nvSpPr>
          <p:spPr>
            <a:xfrm>
              <a:off x="739499" y="1385876"/>
              <a:ext cx="2535962" cy="494283"/>
            </a:xfrm>
            <a:prstGeom prst="roundRect">
              <a:avLst>
                <a:gd name="adj" fmla="val 50000"/>
              </a:avLst>
            </a:prstGeom>
            <a:solidFill>
              <a:srgbClr val="FEF2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dirty="0"/>
            </a:p>
          </p:txBody>
        </p:sp>
        <p:sp>
          <p:nvSpPr>
            <p:cNvPr id="12" name="TextBox 11">
              <a:extLst>
                <a:ext uri="{FF2B5EF4-FFF2-40B4-BE49-F238E27FC236}">
                  <a16:creationId xmlns:a16="http://schemas.microsoft.com/office/drawing/2014/main" id="{82E02285-73E7-0AC8-0C22-34D49F157ACD}"/>
                </a:ext>
              </a:extLst>
            </p:cNvPr>
            <p:cNvSpPr txBox="1"/>
            <p:nvPr/>
          </p:nvSpPr>
          <p:spPr>
            <a:xfrm>
              <a:off x="1048698" y="1429803"/>
              <a:ext cx="1794516" cy="400110"/>
            </a:xfrm>
            <a:prstGeom prst="rect">
              <a:avLst/>
            </a:prstGeom>
            <a:noFill/>
          </p:spPr>
          <p:txBody>
            <a:bodyPr wrap="square" rtlCol="0" anchor="ctr">
              <a:spAutoFit/>
            </a:bodyPr>
            <a:lstStyle/>
            <a:p>
              <a:r>
                <a:rPr lang="en-US" sz="2000" b="1" dirty="0">
                  <a:solidFill>
                    <a:srgbClr val="FF0000"/>
                  </a:solidFill>
                  <a:latin typeface="Questrial" panose="020B0604020202020204" charset="0"/>
                </a:rPr>
                <a:t>Xem lịch dạy</a:t>
              </a:r>
              <a:endParaRPr lang="vi-VN" sz="2000" b="1" dirty="0">
                <a:solidFill>
                  <a:srgbClr val="FF0000"/>
                </a:solidFill>
                <a:latin typeface="Questrial" panose="020B0604020202020204" charset="0"/>
              </a:endParaRPr>
            </a:p>
          </p:txBody>
        </p:sp>
        <p:sp>
          <p:nvSpPr>
            <p:cNvPr id="13" name="Isosceles Triangle 12">
              <a:extLst>
                <a:ext uri="{FF2B5EF4-FFF2-40B4-BE49-F238E27FC236}">
                  <a16:creationId xmlns:a16="http://schemas.microsoft.com/office/drawing/2014/main" id="{B890E655-8ACA-1D9D-AF22-CDFACEA4184E}"/>
                </a:ext>
              </a:extLst>
            </p:cNvPr>
            <p:cNvSpPr/>
            <p:nvPr/>
          </p:nvSpPr>
          <p:spPr>
            <a:xfrm>
              <a:off x="890759" y="1574169"/>
              <a:ext cx="132588" cy="114300"/>
            </a:xfrm>
            <a:prstGeom prst="triangle">
              <a:avLst/>
            </a:prstGeom>
            <a:noFill/>
            <a:ln>
              <a:solidFill>
                <a:srgbClr val="EA54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Tree>
    <p:extLst>
      <p:ext uri="{BB962C8B-B14F-4D97-AF65-F5344CB8AC3E}">
        <p14:creationId xmlns:p14="http://schemas.microsoft.com/office/powerpoint/2010/main" val="37394082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strips(downRight)">
                                      <p:cBhvr>
                                        <p:cTn id="7" dur="250"/>
                                        <p:tgtEl>
                                          <p:spTgt spid="7"/>
                                        </p:tgtEl>
                                      </p:cBhvr>
                                    </p:animEffect>
                                  </p:childTnLst>
                                </p:cTn>
                              </p:par>
                            </p:childTnLst>
                          </p:cTn>
                        </p:par>
                        <p:par>
                          <p:cTn id="8" fill="hold">
                            <p:stCondLst>
                              <p:cond delay="250"/>
                            </p:stCondLst>
                            <p:childTnLst>
                              <p:par>
                                <p:cTn id="9" presetID="22" presetClass="entr" presetSubtype="8" fill="hold" nodeType="afterEffect">
                                  <p:stCondLst>
                                    <p:cond delay="0"/>
                                  </p:stCondLst>
                                  <p:childTnLst>
                                    <p:set>
                                      <p:cBhvr>
                                        <p:cTn id="10" dur="1" fill="hold">
                                          <p:stCondLst>
                                            <p:cond delay="0"/>
                                          </p:stCondLst>
                                        </p:cTn>
                                        <p:tgtEl>
                                          <p:spTgt spid="63"/>
                                        </p:tgtEl>
                                        <p:attrNameLst>
                                          <p:attrName>style.visibility</p:attrName>
                                        </p:attrNameLst>
                                      </p:cBhvr>
                                      <p:to>
                                        <p:strVal val="visible"/>
                                      </p:to>
                                    </p:set>
                                    <p:animEffect transition="in" filter="wipe(left)">
                                      <p:cBhvr>
                                        <p:cTn id="11" dur="250"/>
                                        <p:tgtEl>
                                          <p:spTgt spid="63"/>
                                        </p:tgtEl>
                                      </p:cBhvr>
                                    </p:animEffect>
                                  </p:childTnLst>
                                </p:cTn>
                              </p:par>
                            </p:childTnLst>
                          </p:cTn>
                        </p:par>
                        <p:par>
                          <p:cTn id="12" fill="hold">
                            <p:stCondLst>
                              <p:cond delay="500"/>
                            </p:stCondLst>
                            <p:childTnLst>
                              <p:par>
                                <p:cTn id="13" presetID="18" presetClass="entr" presetSubtype="6" fill="hold" nodeType="after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strips(downRight)">
                                      <p:cBhvr>
                                        <p:cTn id="15" dur="250"/>
                                        <p:tgtEl>
                                          <p:spTgt spid="42"/>
                                        </p:tgtEl>
                                      </p:cBhvr>
                                    </p:animEffect>
                                  </p:childTnLst>
                                </p:cTn>
                              </p:par>
                            </p:childTnLst>
                          </p:cTn>
                        </p:par>
                        <p:par>
                          <p:cTn id="16" fill="hold">
                            <p:stCondLst>
                              <p:cond delay="750"/>
                            </p:stCondLst>
                            <p:childTnLst>
                              <p:par>
                                <p:cTn id="17" presetID="22" presetClass="entr" presetSubtype="8" fill="hold"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wipe(left)">
                                      <p:cBhvr>
                                        <p:cTn id="19" dur="250"/>
                                        <p:tgtEl>
                                          <p:spTgt spid="34"/>
                                        </p:tgtEl>
                                      </p:cBhvr>
                                    </p:animEffect>
                                  </p:childTnLst>
                                </p:cTn>
                              </p:par>
                            </p:childTnLst>
                          </p:cTn>
                        </p:par>
                        <p:par>
                          <p:cTn id="20" fill="hold">
                            <p:stCondLst>
                              <p:cond delay="1000"/>
                            </p:stCondLst>
                            <p:childTnLst>
                              <p:par>
                                <p:cTn id="21" presetID="18" presetClass="entr" presetSubtype="6"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strips(downRight)">
                                      <p:cBhvr>
                                        <p:cTn id="23" dur="250"/>
                                        <p:tgtEl>
                                          <p:spTgt spid="8"/>
                                        </p:tgtEl>
                                      </p:cBhvr>
                                    </p:animEffect>
                                  </p:childTnLst>
                                </p:cTn>
                              </p:par>
                            </p:childTnLst>
                          </p:cTn>
                        </p:par>
                        <p:par>
                          <p:cTn id="24" fill="hold">
                            <p:stCondLst>
                              <p:cond delay="1250"/>
                            </p:stCondLst>
                            <p:childTnLst>
                              <p:par>
                                <p:cTn id="25" presetID="22" presetClass="entr" presetSubtype="8" fill="hold" nodeType="after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wipe(left)">
                                      <p:cBhvr>
                                        <p:cTn id="27" dur="250"/>
                                        <p:tgtEl>
                                          <p:spTgt spid="59"/>
                                        </p:tgtEl>
                                      </p:cBhvr>
                                    </p:animEffect>
                                  </p:childTnLst>
                                </p:cTn>
                              </p:par>
                            </p:childTnLst>
                          </p:cTn>
                        </p:par>
                        <p:par>
                          <p:cTn id="28" fill="hold">
                            <p:stCondLst>
                              <p:cond delay="1500"/>
                            </p:stCondLst>
                            <p:childTnLst>
                              <p:par>
                                <p:cTn id="29" presetID="18" presetClass="entr" presetSubtype="6" fill="hold" nodeType="after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strips(downRight)">
                                      <p:cBhvr>
                                        <p:cTn id="31" dur="250"/>
                                        <p:tgtEl>
                                          <p:spTgt spid="41"/>
                                        </p:tgtEl>
                                      </p:cBhvr>
                                    </p:animEffect>
                                  </p:childTnLst>
                                </p:cTn>
                              </p:par>
                            </p:childTnLst>
                          </p:cTn>
                        </p:par>
                        <p:par>
                          <p:cTn id="32" fill="hold">
                            <p:stCondLst>
                              <p:cond delay="1750"/>
                            </p:stCondLst>
                            <p:childTnLst>
                              <p:par>
                                <p:cTn id="33" presetID="22" presetClass="entr" presetSubtype="8" fill="hold" nodeType="afterEffect">
                                  <p:stCondLst>
                                    <p:cond delay="0"/>
                                  </p:stCondLst>
                                  <p:childTnLst>
                                    <p:set>
                                      <p:cBhvr>
                                        <p:cTn id="34" dur="1" fill="hold">
                                          <p:stCondLst>
                                            <p:cond delay="0"/>
                                          </p:stCondLst>
                                        </p:cTn>
                                        <p:tgtEl>
                                          <p:spTgt spid="55"/>
                                        </p:tgtEl>
                                        <p:attrNameLst>
                                          <p:attrName>style.visibility</p:attrName>
                                        </p:attrNameLst>
                                      </p:cBhvr>
                                      <p:to>
                                        <p:strVal val="visible"/>
                                      </p:to>
                                    </p:set>
                                    <p:animEffect transition="in" filter="wipe(left)">
                                      <p:cBhvr>
                                        <p:cTn id="35" dur="250"/>
                                        <p:tgtEl>
                                          <p:spTgt spid="55"/>
                                        </p:tgtEl>
                                      </p:cBhvr>
                                    </p:animEffect>
                                  </p:childTnLst>
                                </p:cTn>
                              </p:par>
                            </p:childTnLst>
                          </p:cTn>
                        </p:par>
                        <p:par>
                          <p:cTn id="36" fill="hold">
                            <p:stCondLst>
                              <p:cond delay="2000"/>
                            </p:stCondLst>
                            <p:childTnLst>
                              <p:par>
                                <p:cTn id="37" presetID="18" presetClass="entr" presetSubtype="6" fill="hold" nodeType="afterEffect">
                                  <p:stCondLst>
                                    <p:cond delay="0"/>
                                  </p:stCondLst>
                                  <p:childTnLst>
                                    <p:set>
                                      <p:cBhvr>
                                        <p:cTn id="38" dur="1" fill="hold">
                                          <p:stCondLst>
                                            <p:cond delay="0"/>
                                          </p:stCondLst>
                                        </p:cTn>
                                        <p:tgtEl>
                                          <p:spTgt spid="43"/>
                                        </p:tgtEl>
                                        <p:attrNameLst>
                                          <p:attrName>style.visibility</p:attrName>
                                        </p:attrNameLst>
                                      </p:cBhvr>
                                      <p:to>
                                        <p:strVal val="visible"/>
                                      </p:to>
                                    </p:set>
                                    <p:animEffect transition="in" filter="strips(downRight)">
                                      <p:cBhvr>
                                        <p:cTn id="39" dur="250"/>
                                        <p:tgtEl>
                                          <p:spTgt spid="43"/>
                                        </p:tgtEl>
                                      </p:cBhvr>
                                    </p:animEffect>
                                  </p:childTnLst>
                                </p:cTn>
                              </p:par>
                            </p:childTnLst>
                          </p:cTn>
                        </p:par>
                        <p:par>
                          <p:cTn id="40" fill="hold">
                            <p:stCondLst>
                              <p:cond delay="2250"/>
                            </p:stCondLst>
                            <p:childTnLst>
                              <p:par>
                                <p:cTn id="41" presetID="22" presetClass="entr" presetSubtype="8" fill="hold" nodeType="afterEffect">
                                  <p:stCondLst>
                                    <p:cond delay="0"/>
                                  </p:stCondLst>
                                  <p:childTnLst>
                                    <p:set>
                                      <p:cBhvr>
                                        <p:cTn id="42" dur="1" fill="hold">
                                          <p:stCondLst>
                                            <p:cond delay="0"/>
                                          </p:stCondLst>
                                        </p:cTn>
                                        <p:tgtEl>
                                          <p:spTgt spid="44"/>
                                        </p:tgtEl>
                                        <p:attrNameLst>
                                          <p:attrName>style.visibility</p:attrName>
                                        </p:attrNameLst>
                                      </p:cBhvr>
                                      <p:to>
                                        <p:strVal val="visible"/>
                                      </p:to>
                                    </p:set>
                                    <p:animEffect transition="in" filter="wipe(left)">
                                      <p:cBhvr>
                                        <p:cTn id="43" dur="250"/>
                                        <p:tgtEl>
                                          <p:spTgt spid="44"/>
                                        </p:tgtEl>
                                      </p:cBhvr>
                                    </p:animEffect>
                                  </p:childTnLst>
                                </p:cTn>
                              </p:par>
                            </p:childTnLst>
                          </p:cTn>
                        </p:par>
                        <p:par>
                          <p:cTn id="44" fill="hold">
                            <p:stCondLst>
                              <p:cond delay="2500"/>
                            </p:stCondLst>
                            <p:childTnLst>
                              <p:par>
                                <p:cTn id="45" presetID="18" presetClass="entr" presetSubtype="6" fill="hold" nodeType="after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strips(downRight)">
                                      <p:cBhvr>
                                        <p:cTn id="47" dur="250"/>
                                        <p:tgtEl>
                                          <p:spTgt spid="14"/>
                                        </p:tgtEl>
                                      </p:cBhvr>
                                    </p:animEffect>
                                  </p:childTnLst>
                                </p:cTn>
                              </p:par>
                            </p:childTnLst>
                          </p:cTn>
                        </p:par>
                        <p:par>
                          <p:cTn id="48" fill="hold">
                            <p:stCondLst>
                              <p:cond delay="2750"/>
                            </p:stCondLst>
                            <p:childTnLst>
                              <p:par>
                                <p:cTn id="49" presetID="22" presetClass="entr" presetSubtype="8" fill="hold" nodeType="after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left)">
                                      <p:cBhvr>
                                        <p:cTn id="51" dur="250"/>
                                        <p:tgtEl>
                                          <p:spTgt spid="10"/>
                                        </p:tgtEl>
                                      </p:cBhvr>
                                    </p:animEffect>
                                  </p:childTnLst>
                                </p:cTn>
                              </p:par>
                            </p:childTnLst>
                          </p:cTn>
                        </p:par>
                        <p:par>
                          <p:cTn id="52" fill="hold">
                            <p:stCondLst>
                              <p:cond delay="3000"/>
                            </p:stCondLst>
                            <p:childTnLst>
                              <p:par>
                                <p:cTn id="53" presetID="18" presetClass="entr" presetSubtype="6" fill="hold" nodeType="afterEffect">
                                  <p:stCondLst>
                                    <p:cond delay="0"/>
                                  </p:stCondLst>
                                  <p:childTnLst>
                                    <p:set>
                                      <p:cBhvr>
                                        <p:cTn id="54" dur="1" fill="hold">
                                          <p:stCondLst>
                                            <p:cond delay="0"/>
                                          </p:stCondLst>
                                        </p:cTn>
                                        <p:tgtEl>
                                          <p:spTgt spid="2"/>
                                        </p:tgtEl>
                                        <p:attrNameLst>
                                          <p:attrName>style.visibility</p:attrName>
                                        </p:attrNameLst>
                                      </p:cBhvr>
                                      <p:to>
                                        <p:strVal val="visible"/>
                                      </p:to>
                                    </p:set>
                                    <p:animEffect transition="in" filter="strips(downRight)">
                                      <p:cBhvr>
                                        <p:cTn id="55" dur="250"/>
                                        <p:tgtEl>
                                          <p:spTgt spid="2"/>
                                        </p:tgtEl>
                                      </p:cBhvr>
                                    </p:animEffect>
                                  </p:childTnLst>
                                </p:cTn>
                              </p:par>
                            </p:childTnLst>
                          </p:cTn>
                        </p:par>
                        <p:par>
                          <p:cTn id="56" fill="hold">
                            <p:stCondLst>
                              <p:cond delay="3250"/>
                            </p:stCondLst>
                            <p:childTnLst>
                              <p:par>
                                <p:cTn id="57" presetID="22" presetClass="entr" presetSubtype="8" fill="hold" nodeType="afterEffect">
                                  <p:stCondLst>
                                    <p:cond delay="0"/>
                                  </p:stCondLst>
                                  <p:childTnLst>
                                    <p:set>
                                      <p:cBhvr>
                                        <p:cTn id="58" dur="1" fill="hold">
                                          <p:stCondLst>
                                            <p:cond delay="0"/>
                                          </p:stCondLst>
                                        </p:cTn>
                                        <p:tgtEl>
                                          <p:spTgt spid="3"/>
                                        </p:tgtEl>
                                        <p:attrNameLst>
                                          <p:attrName>style.visibility</p:attrName>
                                        </p:attrNameLst>
                                      </p:cBhvr>
                                      <p:to>
                                        <p:strVal val="visible"/>
                                      </p:to>
                                    </p:set>
                                    <p:animEffect transition="in" filter="wipe(left)">
                                      <p:cBhvr>
                                        <p:cTn id="59" dur="250"/>
                                        <p:tgtEl>
                                          <p:spTgt spid="3"/>
                                        </p:tgtEl>
                                      </p:cBhvr>
                                    </p:animEffect>
                                  </p:childTnLst>
                                </p:cTn>
                              </p:par>
                            </p:childTnLst>
                          </p:cTn>
                        </p:par>
                        <p:par>
                          <p:cTn id="60" fill="hold">
                            <p:stCondLst>
                              <p:cond delay="3500"/>
                            </p:stCondLst>
                            <p:childTnLst>
                              <p:par>
                                <p:cTn id="61" presetID="18" presetClass="entr" presetSubtype="6" fill="hold" nodeType="after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strips(downRight)">
                                      <p:cBhvr>
                                        <p:cTn id="63" dur="250"/>
                                        <p:tgtEl>
                                          <p:spTgt spid="21"/>
                                        </p:tgtEl>
                                      </p:cBhvr>
                                    </p:animEffect>
                                  </p:childTnLst>
                                </p:cTn>
                              </p:par>
                            </p:childTnLst>
                          </p:cTn>
                        </p:par>
                        <p:par>
                          <p:cTn id="64" fill="hold">
                            <p:stCondLst>
                              <p:cond delay="3750"/>
                            </p:stCondLst>
                            <p:childTnLst>
                              <p:par>
                                <p:cTn id="65" presetID="22" presetClass="entr" presetSubtype="8" fill="hold" nodeType="after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wipe(left)">
                                      <p:cBhvr>
                                        <p:cTn id="67" dur="250"/>
                                        <p:tgtEl>
                                          <p:spTgt spid="15"/>
                                        </p:tgtEl>
                                      </p:cBhvr>
                                    </p:animEffect>
                                  </p:childTnLst>
                                </p:cTn>
                              </p:par>
                            </p:childTnLst>
                          </p:cTn>
                        </p:par>
                        <p:par>
                          <p:cTn id="68" fill="hold">
                            <p:stCondLst>
                              <p:cond delay="4000"/>
                            </p:stCondLst>
                            <p:childTnLst>
                              <p:par>
                                <p:cTn id="69" presetID="18" presetClass="entr" presetSubtype="6" fill="hold"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strips(downRight)">
                                      <p:cBhvr>
                                        <p:cTn id="71" dur="250"/>
                                        <p:tgtEl>
                                          <p:spTgt spid="28"/>
                                        </p:tgtEl>
                                      </p:cBhvr>
                                    </p:animEffect>
                                  </p:childTnLst>
                                </p:cTn>
                              </p:par>
                            </p:childTnLst>
                          </p:cTn>
                        </p:par>
                        <p:par>
                          <p:cTn id="72" fill="hold">
                            <p:stCondLst>
                              <p:cond delay="4250"/>
                            </p:stCondLst>
                            <p:childTnLst>
                              <p:par>
                                <p:cTn id="73" presetID="22" presetClass="entr" presetSubtype="8" fill="hold" nodeType="afterEffect">
                                  <p:stCondLst>
                                    <p:cond delay="0"/>
                                  </p:stCondLst>
                                  <p:childTnLst>
                                    <p:set>
                                      <p:cBhvr>
                                        <p:cTn id="74" dur="1" fill="hold">
                                          <p:stCondLst>
                                            <p:cond delay="0"/>
                                          </p:stCondLst>
                                        </p:cTn>
                                        <p:tgtEl>
                                          <p:spTgt spid="22"/>
                                        </p:tgtEl>
                                        <p:attrNameLst>
                                          <p:attrName>style.visibility</p:attrName>
                                        </p:attrNameLst>
                                      </p:cBhvr>
                                      <p:to>
                                        <p:strVal val="visible"/>
                                      </p:to>
                                    </p:set>
                                    <p:animEffect transition="in" filter="wipe(left)">
                                      <p:cBhvr>
                                        <p:cTn id="75" dur="250"/>
                                        <p:tgtEl>
                                          <p:spTgt spid="22"/>
                                        </p:tgtEl>
                                      </p:cBhvr>
                                    </p:animEffect>
                                  </p:childTnLst>
                                </p:cTn>
                              </p:par>
                            </p:childTnLst>
                          </p:cTn>
                        </p:par>
                        <p:par>
                          <p:cTn id="76" fill="hold">
                            <p:stCondLst>
                              <p:cond delay="4500"/>
                            </p:stCondLst>
                            <p:childTnLst>
                              <p:par>
                                <p:cTn id="77" presetID="18" presetClass="entr" presetSubtype="6" fill="hold" nodeType="afterEffect">
                                  <p:stCondLst>
                                    <p:cond delay="0"/>
                                  </p:stCondLst>
                                  <p:childTnLst>
                                    <p:set>
                                      <p:cBhvr>
                                        <p:cTn id="78" dur="1" fill="hold">
                                          <p:stCondLst>
                                            <p:cond delay="0"/>
                                          </p:stCondLst>
                                        </p:cTn>
                                        <p:tgtEl>
                                          <p:spTgt spid="33"/>
                                        </p:tgtEl>
                                        <p:attrNameLst>
                                          <p:attrName>style.visibility</p:attrName>
                                        </p:attrNameLst>
                                      </p:cBhvr>
                                      <p:to>
                                        <p:strVal val="visible"/>
                                      </p:to>
                                    </p:set>
                                    <p:animEffect transition="in" filter="strips(downRight)">
                                      <p:cBhvr>
                                        <p:cTn id="79" dur="250"/>
                                        <p:tgtEl>
                                          <p:spTgt spid="33"/>
                                        </p:tgtEl>
                                      </p:cBhvr>
                                    </p:animEffect>
                                  </p:childTnLst>
                                </p:cTn>
                              </p:par>
                            </p:childTnLst>
                          </p:cTn>
                        </p:par>
                        <p:par>
                          <p:cTn id="80" fill="hold">
                            <p:stCondLst>
                              <p:cond delay="4750"/>
                            </p:stCondLst>
                            <p:childTnLst>
                              <p:par>
                                <p:cTn id="81" presetID="22" presetClass="entr" presetSubtype="8" fill="hold" nodeType="afterEffect">
                                  <p:stCondLst>
                                    <p:cond delay="0"/>
                                  </p:stCondLst>
                                  <p:childTnLst>
                                    <p:set>
                                      <p:cBhvr>
                                        <p:cTn id="82" dur="1" fill="hold">
                                          <p:stCondLst>
                                            <p:cond delay="0"/>
                                          </p:stCondLst>
                                        </p:cTn>
                                        <p:tgtEl>
                                          <p:spTgt spid="29"/>
                                        </p:tgtEl>
                                        <p:attrNameLst>
                                          <p:attrName>style.visibility</p:attrName>
                                        </p:attrNameLst>
                                      </p:cBhvr>
                                      <p:to>
                                        <p:strVal val="visible"/>
                                      </p:to>
                                    </p:set>
                                    <p:animEffect transition="in" filter="wipe(left)">
                                      <p:cBhvr>
                                        <p:cTn id="83" dur="2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inimalist Thesis Defense by Slidesgo">
  <a:themeElements>
    <a:clrScheme name="Simple Light">
      <a:dk1>
        <a:srgbClr val="191919"/>
      </a:dk1>
      <a:lt1>
        <a:srgbClr val="FFFFFF"/>
      </a:lt1>
      <a:dk2>
        <a:srgbClr val="595959"/>
      </a:dk2>
      <a:lt2>
        <a:srgbClr val="EEEEEE"/>
      </a:lt2>
      <a:accent1>
        <a:srgbClr val="F9D4D0"/>
      </a:accent1>
      <a:accent2>
        <a:srgbClr val="EA5458"/>
      </a:accent2>
      <a:accent3>
        <a:srgbClr val="FEF2F0"/>
      </a:accent3>
      <a:accent4>
        <a:srgbClr val="FFFFFF"/>
      </a:accent4>
      <a:accent5>
        <a:srgbClr val="F9D4D0"/>
      </a:accent5>
      <a:accent6>
        <a:srgbClr val="EA5458"/>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2314</TotalTime>
  <Words>1391</Words>
  <Application>Microsoft Office PowerPoint</Application>
  <PresentationFormat>On-screen Show (16:9)</PresentationFormat>
  <Paragraphs>198</Paragraphs>
  <Slides>19</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Times New Roman</vt:lpstr>
      <vt:lpstr>Arial</vt:lpstr>
      <vt:lpstr>Questrial</vt:lpstr>
      <vt:lpstr>Paytone One</vt:lpstr>
      <vt:lpstr>Courier New</vt:lpstr>
      <vt:lpstr>Minimalist Thesis Defense by Slidesgo</vt:lpstr>
      <vt:lpstr>PowerPoint Presentation</vt:lpstr>
      <vt:lpstr>PowerPoint Presentation</vt:lpstr>
      <vt:lpstr>PowerPoint Presentation</vt:lpstr>
      <vt:lpstr>PowerPoint Presentation</vt:lpstr>
      <vt:lpstr>PowerPoint Presentation</vt:lpstr>
      <vt:lpstr>Công nghệ áp dụng</vt:lpstr>
      <vt:lpstr>Đối tượng</vt:lpstr>
      <vt:lpstr>Đối tượng</vt:lpstr>
      <vt:lpstr>Đối tượng</vt:lpstr>
      <vt:lpstr>PowerPoint Presentation</vt:lpstr>
      <vt:lpstr>PowerPoint Presentation</vt:lpstr>
      <vt:lpstr>Sơ đồ thực thể</vt:lpstr>
      <vt:lpstr>Sơ đồ thực thể</vt:lpstr>
      <vt:lpstr>Sơ đồ cơ sở dữ liệu</vt:lpstr>
      <vt:lpstr>Sơ đồ cơ sở dữ liệu</vt:lpstr>
      <vt:lpstr>Demo</vt:lpstr>
      <vt:lpstr>Hướng mở rộng</vt:lpstr>
      <vt:lpstr>Kết luận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J2SCHOOL NHÓM 21</dc:title>
  <dc:creator>Prox Captain</dc:creator>
  <cp:lastModifiedBy>Prox Captain</cp:lastModifiedBy>
  <cp:revision>3</cp:revision>
  <dcterms:modified xsi:type="dcterms:W3CDTF">2022-09-16T17:17:18Z</dcterms:modified>
</cp:coreProperties>
</file>